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 id="2147483655" r:id="rId4"/>
  </p:sldMasterIdLst>
  <p:notesMasterIdLst>
    <p:notesMasterId r:id="rId6"/>
  </p:notesMasterIdLst>
  <p:handoutMasterIdLst>
    <p:handoutMasterId r:id="rId7"/>
  </p:handoutMasterIdLst>
  <p:sldIdLst>
    <p:sldId id="286" r:id="rId5"/>
  </p:sldIdLst>
  <p:sldSz cx="36576000" cy="27432000"/>
  <p:notesSz cx="6858000" cy="9144000"/>
  <p:defaultText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65">
          <p15:clr>
            <a:srgbClr val="A4A3A4"/>
          </p15:clr>
        </p15:guide>
        <p15:guide id="2" orient="horz" pos="240">
          <p15:clr>
            <a:srgbClr val="A4A3A4"/>
          </p15:clr>
        </p15:guide>
        <p15:guide id="3" orient="horz" pos="16800">
          <p15:clr>
            <a:srgbClr val="A4A3A4"/>
          </p15:clr>
        </p15:guide>
        <p15:guide id="4" orient="horz">
          <p15:clr>
            <a:srgbClr val="A4A3A4"/>
          </p15:clr>
        </p15:guide>
        <p15:guide id="5" pos="484">
          <p15:clr>
            <a:srgbClr val="A4A3A4"/>
          </p15:clr>
        </p15:guide>
        <p15:guide id="6" pos="225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333" autoAdjust="0"/>
    <p:restoredTop sz="50000" autoAdjust="0"/>
  </p:normalViewPr>
  <p:slideViewPr>
    <p:cSldViewPr snapToGrid="0" snapToObjects="1" showGuides="1">
      <p:cViewPr>
        <p:scale>
          <a:sx n="35" d="100"/>
          <a:sy n="35" d="100"/>
        </p:scale>
        <p:origin x="-816" y="-3160"/>
      </p:cViewPr>
      <p:guideLst>
        <p:guide orient="horz" pos="2765"/>
        <p:guide orient="horz" pos="240"/>
        <p:guide orient="horz" pos="16800"/>
        <p:guide orient="horz"/>
        <p:guide pos="484"/>
        <p:guide pos="225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commentAuthors" Target="commentAuthors.xml"/><Relationship Id="rId9" Type="http://schemas.openxmlformats.org/officeDocument/2006/relationships/presProps" Target="presProps.xml"/><Relationship Id="rId1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AA948-4664-45D8-8E9F-E8A2C4B38711}"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C882B0EF-3C3F-48B0-ACB6-D4E3182F4899}" type="pres">
      <dgm:prSet presAssocID="{FE5AA948-4664-45D8-8E9F-E8A2C4B38711}" presName="cycle" presStyleCnt="0">
        <dgm:presLayoutVars>
          <dgm:dir/>
          <dgm:resizeHandles val="exact"/>
        </dgm:presLayoutVars>
      </dgm:prSet>
      <dgm:spPr/>
      <dgm:t>
        <a:bodyPr/>
        <a:lstStyle/>
        <a:p>
          <a:endParaRPr lang="en-US"/>
        </a:p>
      </dgm:t>
    </dgm:pt>
  </dgm:ptLst>
  <dgm:cxnLst>
    <dgm:cxn modelId="{866C6B52-0951-4720-A845-149F13847B69}" type="presOf" srcId="{FE5AA948-4664-45D8-8E9F-E8A2C4B38711}" destId="{C882B0EF-3C3F-48B0-ACB6-D4E3182F4899}" srcOrd="0" destOrd="0" presId="urn:microsoft.com/office/officeart/2005/8/layout/arrow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73CA60-CAF4-4030-990D-9C27A5D47B3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9F4AFD2-A256-46D1-A54D-1EEF5CB35F2E}">
      <dgm:prSet phldrT="[Text]"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4"/>
        </a:solidFill>
        <a:ln>
          <a:noFill/>
        </a:ln>
      </dgm:spPr>
      <dgm:t>
        <a:bodyPr/>
        <a:lstStyle/>
        <a:p>
          <a:pPr algn="ctr"/>
          <a:r>
            <a:rPr lang="en-US" sz="2000" b="1" dirty="0" smtClean="0"/>
            <a:t> Photo</a:t>
          </a:r>
          <a:r>
            <a:rPr lang="en-US" sz="2000" b="1" baseline="0" dirty="0" smtClean="0"/>
            <a:t> gallery to allow for user submitted photos of the gardens</a:t>
          </a:r>
          <a:endParaRPr lang="en-US" sz="2000" b="1" dirty="0"/>
        </a:p>
      </dgm:t>
    </dgm:pt>
    <dgm:pt modelId="{FA05BE51-C632-4202-B56A-F48610B7367F}" type="parTrans" cxnId="{A52E2DFC-1923-4403-AE7C-BD977E40A34F}">
      <dgm:prSet/>
      <dgm:spPr/>
      <dgm:t>
        <a:bodyPr/>
        <a:lstStyle/>
        <a:p>
          <a:endParaRPr lang="en-US"/>
        </a:p>
      </dgm:t>
    </dgm:pt>
    <dgm:pt modelId="{E67E4369-A1DB-49B8-95DA-F4596FD6D530}" type="sibTrans" cxnId="{A52E2DFC-1923-4403-AE7C-BD977E40A34F}">
      <dgm:prSet custT="1"/>
      <dgm:spPr>
        <a:solidFill>
          <a:schemeClr val="bg1">
            <a:lumMod val="85000"/>
            <a:alpha val="90000"/>
          </a:schemeClr>
        </a:solidFill>
      </dgm:spPr>
      <dgm:t>
        <a:bodyPr/>
        <a:lstStyle/>
        <a:p>
          <a:pPr algn="ctr"/>
          <a:endParaRPr lang="en-US" sz="1800" dirty="0"/>
        </a:p>
      </dgm:t>
    </dgm:pt>
    <dgm:pt modelId="{342A81F7-89E2-A94F-A2EF-F5A2072D204F}">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sz="2800" dirty="0" smtClean="0"/>
            <a:t>Make</a:t>
          </a:r>
          <a:r>
            <a:rPr lang="en-US" sz="2800" baseline="0" dirty="0" smtClean="0"/>
            <a:t> an easy way for our stakeholders to add and manipulate data.</a:t>
          </a:r>
          <a:endParaRPr lang="en-US" sz="2800" dirty="0"/>
        </a:p>
      </dgm:t>
    </dgm:pt>
    <dgm:pt modelId="{1F73A433-1836-EB4B-92F0-95ED4CA2BC1A}" type="parTrans" cxnId="{6DD3A2E2-C387-934A-B657-9BCC4C475058}">
      <dgm:prSet/>
      <dgm:spPr/>
      <dgm:t>
        <a:bodyPr/>
        <a:lstStyle/>
        <a:p>
          <a:endParaRPr lang="en-US"/>
        </a:p>
      </dgm:t>
    </dgm:pt>
    <dgm:pt modelId="{BCBFA738-402A-A34A-8F62-0661CF7C5D01}" type="sibTrans" cxnId="{6DD3A2E2-C387-934A-B657-9BCC4C475058}">
      <dgm:prSet/>
      <dgm:spPr/>
      <dgm:t>
        <a:bodyPr/>
        <a:lstStyle/>
        <a:p>
          <a:endParaRPr lang="en-US"/>
        </a:p>
      </dgm:t>
    </dgm:pt>
    <dgm:pt modelId="{1159233F-85E2-4BF9-9D0F-064FA10E5C90}" type="pres">
      <dgm:prSet presAssocID="{8D73CA60-CAF4-4030-990D-9C27A5D47B3C}" presName="outerComposite" presStyleCnt="0">
        <dgm:presLayoutVars>
          <dgm:chMax val="5"/>
          <dgm:dir/>
          <dgm:resizeHandles val="exact"/>
        </dgm:presLayoutVars>
      </dgm:prSet>
      <dgm:spPr/>
      <dgm:t>
        <a:bodyPr/>
        <a:lstStyle/>
        <a:p>
          <a:endParaRPr lang="en-US"/>
        </a:p>
      </dgm:t>
    </dgm:pt>
    <dgm:pt modelId="{EC030675-4FC1-4AF4-BAC9-4C83B456C2D8}" type="pres">
      <dgm:prSet presAssocID="{8D73CA60-CAF4-4030-990D-9C27A5D47B3C}" presName="dummyMaxCanvas" presStyleCnt="0">
        <dgm:presLayoutVars/>
      </dgm:prSet>
      <dgm:spPr/>
    </dgm:pt>
    <dgm:pt modelId="{71D56D6E-242D-1C47-9D03-3422AC970752}" type="pres">
      <dgm:prSet presAssocID="{8D73CA60-CAF4-4030-990D-9C27A5D47B3C}" presName="TwoNodes_1" presStyleLbl="node1" presStyleIdx="0" presStyleCnt="2">
        <dgm:presLayoutVars>
          <dgm:bulletEnabled val="1"/>
        </dgm:presLayoutVars>
      </dgm:prSet>
      <dgm:spPr/>
      <dgm:t>
        <a:bodyPr/>
        <a:lstStyle/>
        <a:p>
          <a:endParaRPr lang="en-US"/>
        </a:p>
      </dgm:t>
    </dgm:pt>
    <dgm:pt modelId="{9CAA2D76-B99F-4345-9243-5A879873F213}" type="pres">
      <dgm:prSet presAssocID="{8D73CA60-CAF4-4030-990D-9C27A5D47B3C}" presName="TwoNodes_2" presStyleLbl="node1" presStyleIdx="1" presStyleCnt="2">
        <dgm:presLayoutVars>
          <dgm:bulletEnabled val="1"/>
        </dgm:presLayoutVars>
      </dgm:prSet>
      <dgm:spPr/>
      <dgm:t>
        <a:bodyPr/>
        <a:lstStyle/>
        <a:p>
          <a:endParaRPr lang="en-US"/>
        </a:p>
      </dgm:t>
    </dgm:pt>
    <dgm:pt modelId="{2D217BD7-8BBA-FE4A-9A71-59F7B81ACA0E}" type="pres">
      <dgm:prSet presAssocID="{8D73CA60-CAF4-4030-990D-9C27A5D47B3C}" presName="TwoConn_1-2" presStyleLbl="fgAccFollowNode1" presStyleIdx="0" presStyleCnt="1">
        <dgm:presLayoutVars>
          <dgm:bulletEnabled val="1"/>
        </dgm:presLayoutVars>
      </dgm:prSet>
      <dgm:spPr/>
      <dgm:t>
        <a:bodyPr/>
        <a:lstStyle/>
        <a:p>
          <a:endParaRPr lang="en-US"/>
        </a:p>
      </dgm:t>
    </dgm:pt>
    <dgm:pt modelId="{9BFD4E65-D4CE-9F45-A2D3-B9F8254A0421}" type="pres">
      <dgm:prSet presAssocID="{8D73CA60-CAF4-4030-990D-9C27A5D47B3C}" presName="TwoNodes_1_text" presStyleLbl="node1" presStyleIdx="1" presStyleCnt="2">
        <dgm:presLayoutVars>
          <dgm:bulletEnabled val="1"/>
        </dgm:presLayoutVars>
      </dgm:prSet>
      <dgm:spPr/>
      <dgm:t>
        <a:bodyPr/>
        <a:lstStyle/>
        <a:p>
          <a:endParaRPr lang="en-US"/>
        </a:p>
      </dgm:t>
    </dgm:pt>
    <dgm:pt modelId="{26C8DBF9-ABE5-C74F-82B0-D4067457FEFD}" type="pres">
      <dgm:prSet presAssocID="{8D73CA60-CAF4-4030-990D-9C27A5D47B3C}" presName="TwoNodes_2_text" presStyleLbl="node1" presStyleIdx="1" presStyleCnt="2">
        <dgm:presLayoutVars>
          <dgm:bulletEnabled val="1"/>
        </dgm:presLayoutVars>
      </dgm:prSet>
      <dgm:spPr/>
      <dgm:t>
        <a:bodyPr/>
        <a:lstStyle/>
        <a:p>
          <a:endParaRPr lang="en-US"/>
        </a:p>
      </dgm:t>
    </dgm:pt>
  </dgm:ptLst>
  <dgm:cxnLst>
    <dgm:cxn modelId="{39EEDBD4-85B6-8447-931C-47953534E72D}" type="presOf" srcId="{342A81F7-89E2-A94F-A2EF-F5A2072D204F}" destId="{9CAA2D76-B99F-4345-9243-5A879873F213}" srcOrd="0" destOrd="0" presId="urn:microsoft.com/office/officeart/2005/8/layout/vProcess5"/>
    <dgm:cxn modelId="{DDDE2E96-BD24-4748-88D0-B98336627E54}" type="presOf" srcId="{342A81F7-89E2-A94F-A2EF-F5A2072D204F}" destId="{26C8DBF9-ABE5-C74F-82B0-D4067457FEFD}" srcOrd="1" destOrd="0" presId="urn:microsoft.com/office/officeart/2005/8/layout/vProcess5"/>
    <dgm:cxn modelId="{E9826F2E-A384-E44D-B6B7-6BCB3E96E9BE}" type="presOf" srcId="{69F4AFD2-A256-46D1-A54D-1EEF5CB35F2E}" destId="{71D56D6E-242D-1C47-9D03-3422AC970752}" srcOrd="0" destOrd="0" presId="urn:microsoft.com/office/officeart/2005/8/layout/vProcess5"/>
    <dgm:cxn modelId="{A52E2DFC-1923-4403-AE7C-BD977E40A34F}" srcId="{8D73CA60-CAF4-4030-990D-9C27A5D47B3C}" destId="{69F4AFD2-A256-46D1-A54D-1EEF5CB35F2E}" srcOrd="0" destOrd="0" parTransId="{FA05BE51-C632-4202-B56A-F48610B7367F}" sibTransId="{E67E4369-A1DB-49B8-95DA-F4596FD6D530}"/>
    <dgm:cxn modelId="{C68DAB36-4FE1-4DC4-B2F0-D64FD0ADA522}" type="presOf" srcId="{8D73CA60-CAF4-4030-990D-9C27A5D47B3C}" destId="{1159233F-85E2-4BF9-9D0F-064FA10E5C90}" srcOrd="0" destOrd="0" presId="urn:microsoft.com/office/officeart/2005/8/layout/vProcess5"/>
    <dgm:cxn modelId="{977625ED-8567-0E40-832A-7E5EBFA8A551}" type="presOf" srcId="{69F4AFD2-A256-46D1-A54D-1EEF5CB35F2E}" destId="{9BFD4E65-D4CE-9F45-A2D3-B9F8254A0421}" srcOrd="1" destOrd="0" presId="urn:microsoft.com/office/officeart/2005/8/layout/vProcess5"/>
    <dgm:cxn modelId="{C1552E0B-C5A4-D14E-9696-77FC7813C0DB}" type="presOf" srcId="{E67E4369-A1DB-49B8-95DA-F4596FD6D530}" destId="{2D217BD7-8BBA-FE4A-9A71-59F7B81ACA0E}" srcOrd="0" destOrd="0" presId="urn:microsoft.com/office/officeart/2005/8/layout/vProcess5"/>
    <dgm:cxn modelId="{6DD3A2E2-C387-934A-B657-9BCC4C475058}" srcId="{8D73CA60-CAF4-4030-990D-9C27A5D47B3C}" destId="{342A81F7-89E2-A94F-A2EF-F5A2072D204F}" srcOrd="1" destOrd="0" parTransId="{1F73A433-1836-EB4B-92F0-95ED4CA2BC1A}" sibTransId="{BCBFA738-402A-A34A-8F62-0661CF7C5D01}"/>
    <dgm:cxn modelId="{7EAD6187-E730-4B5D-803A-4691011D1F25}" type="presParOf" srcId="{1159233F-85E2-4BF9-9D0F-064FA10E5C90}" destId="{EC030675-4FC1-4AF4-BAC9-4C83B456C2D8}" srcOrd="0" destOrd="0" presId="urn:microsoft.com/office/officeart/2005/8/layout/vProcess5"/>
    <dgm:cxn modelId="{EE53FF00-6096-1849-9F45-4B7FF4B9D069}" type="presParOf" srcId="{1159233F-85E2-4BF9-9D0F-064FA10E5C90}" destId="{71D56D6E-242D-1C47-9D03-3422AC970752}" srcOrd="1" destOrd="0" presId="urn:microsoft.com/office/officeart/2005/8/layout/vProcess5"/>
    <dgm:cxn modelId="{017C30DE-242D-E44D-B9CE-18FC978D4CFB}" type="presParOf" srcId="{1159233F-85E2-4BF9-9D0F-064FA10E5C90}" destId="{9CAA2D76-B99F-4345-9243-5A879873F213}" srcOrd="2" destOrd="0" presId="urn:microsoft.com/office/officeart/2005/8/layout/vProcess5"/>
    <dgm:cxn modelId="{9D1DFB6C-3E78-1440-8950-63CF6842A43B}" type="presParOf" srcId="{1159233F-85E2-4BF9-9D0F-064FA10E5C90}" destId="{2D217BD7-8BBA-FE4A-9A71-59F7B81ACA0E}" srcOrd="3" destOrd="0" presId="urn:microsoft.com/office/officeart/2005/8/layout/vProcess5"/>
    <dgm:cxn modelId="{083911C5-2FE4-5442-BF23-84661792AC9E}" type="presParOf" srcId="{1159233F-85E2-4BF9-9D0F-064FA10E5C90}" destId="{9BFD4E65-D4CE-9F45-A2D3-B9F8254A0421}" srcOrd="4" destOrd="0" presId="urn:microsoft.com/office/officeart/2005/8/layout/vProcess5"/>
    <dgm:cxn modelId="{9C781749-B348-F141-B940-BF8264706374}" type="presParOf" srcId="{1159233F-85E2-4BF9-9D0F-064FA10E5C90}" destId="{26C8DBF9-ABE5-C74F-82B0-D4067457FEFD}" srcOrd="5" destOrd="0" presId="urn:microsoft.com/office/officeart/2005/8/layout/vProcess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56D6E-242D-1C47-9D03-3422AC970752}">
      <dsp:nvSpPr>
        <dsp:cNvPr id="0" name=""/>
        <dsp:cNvSpPr/>
      </dsp:nvSpPr>
      <dsp:spPr>
        <a:xfrm>
          <a:off x="0" y="0"/>
          <a:ext cx="6376378" cy="1731937"/>
        </a:xfrm>
        <a:prstGeom prst="roundRect">
          <a:avLst>
            <a:gd name="adj" fmla="val 10000"/>
          </a:avLst>
        </a:prstGeom>
        <a:solidFill>
          <a:schemeClr val="accent4"/>
        </a:solidFill>
        <a:ln w="25400" cap="flat" cmpd="sng" algn="ctr">
          <a:no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 Photo</a:t>
          </a:r>
          <a:r>
            <a:rPr lang="en-US" sz="2000" b="1" kern="1200" baseline="0" dirty="0" smtClean="0"/>
            <a:t> gallery to allow for user submitted photos of the gardens</a:t>
          </a:r>
          <a:endParaRPr lang="en-US" sz="2000" b="1" kern="1200" dirty="0"/>
        </a:p>
      </dsp:txBody>
      <dsp:txXfrm>
        <a:off x="50727" y="50727"/>
        <a:ext cx="4586286" cy="1630483"/>
      </dsp:txXfrm>
    </dsp:sp>
    <dsp:sp modelId="{9CAA2D76-B99F-4345-9243-5A879873F213}">
      <dsp:nvSpPr>
        <dsp:cNvPr id="0" name=""/>
        <dsp:cNvSpPr/>
      </dsp:nvSpPr>
      <dsp:spPr>
        <a:xfrm>
          <a:off x="1125243" y="2116811"/>
          <a:ext cx="6376378" cy="1731937"/>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Make</a:t>
          </a:r>
          <a:r>
            <a:rPr lang="en-US" sz="2800" kern="1200" baseline="0" dirty="0" smtClean="0"/>
            <a:t> an easy way for our stakeholders to add and manipulate data.</a:t>
          </a:r>
          <a:endParaRPr lang="en-US" sz="2800" kern="1200" dirty="0"/>
        </a:p>
      </dsp:txBody>
      <dsp:txXfrm>
        <a:off x="1175970" y="2167538"/>
        <a:ext cx="4023922" cy="1630483"/>
      </dsp:txXfrm>
    </dsp:sp>
    <dsp:sp modelId="{2D217BD7-8BBA-FE4A-9A71-59F7B81ACA0E}">
      <dsp:nvSpPr>
        <dsp:cNvPr id="0" name=""/>
        <dsp:cNvSpPr/>
      </dsp:nvSpPr>
      <dsp:spPr>
        <a:xfrm>
          <a:off x="5250619" y="1361494"/>
          <a:ext cx="1125759" cy="1125759"/>
        </a:xfrm>
        <a:prstGeom prst="downArrow">
          <a:avLst>
            <a:gd name="adj1" fmla="val 55000"/>
            <a:gd name="adj2" fmla="val 45000"/>
          </a:avLst>
        </a:prstGeom>
        <a:solidFill>
          <a:schemeClr val="bg1">
            <a:lumMod val="8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5503915" y="1361494"/>
        <a:ext cx="619167" cy="847134"/>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4546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729028366"/>
      </p:ext>
    </p:extLst>
  </p:cSld>
  <p:clrMap bg1="lt1" tx1="dk1" bg2="lt2" tx2="dk2" accent1="accent1" accent2="accent2" accent3="accent3" accent4="accent4" accent5="accent5" accent6="accent6" hlink="hlink" folHlink="folHlink"/>
  <p:notesStyle>
    <a:lvl1pPr marL="0" algn="l" defTabSz="3656768" rtl="0" eaLnBrk="1" latinLnBrk="0" hangingPunct="1">
      <a:defRPr sz="4800" kern="1200">
        <a:solidFill>
          <a:schemeClr val="tx1"/>
        </a:solidFill>
        <a:latin typeface="+mn-lt"/>
        <a:ea typeface="+mn-ea"/>
        <a:cs typeface="+mn-cs"/>
      </a:defRPr>
    </a:lvl1pPr>
    <a:lvl2pPr marL="1828385" algn="l" defTabSz="3656768" rtl="0" eaLnBrk="1" latinLnBrk="0" hangingPunct="1">
      <a:defRPr sz="4800" kern="1200">
        <a:solidFill>
          <a:schemeClr val="tx1"/>
        </a:solidFill>
        <a:latin typeface="+mn-lt"/>
        <a:ea typeface="+mn-ea"/>
        <a:cs typeface="+mn-cs"/>
      </a:defRPr>
    </a:lvl2pPr>
    <a:lvl3pPr marL="3656768" algn="l" defTabSz="3656768" rtl="0" eaLnBrk="1" latinLnBrk="0" hangingPunct="1">
      <a:defRPr sz="4800" kern="1200">
        <a:solidFill>
          <a:schemeClr val="tx1"/>
        </a:solidFill>
        <a:latin typeface="+mn-lt"/>
        <a:ea typeface="+mn-ea"/>
        <a:cs typeface="+mn-cs"/>
      </a:defRPr>
    </a:lvl3pPr>
    <a:lvl4pPr marL="5485154" algn="l" defTabSz="3656768" rtl="0" eaLnBrk="1" latinLnBrk="0" hangingPunct="1">
      <a:defRPr sz="4800" kern="1200">
        <a:solidFill>
          <a:schemeClr val="tx1"/>
        </a:solidFill>
        <a:latin typeface="+mn-lt"/>
        <a:ea typeface="+mn-ea"/>
        <a:cs typeface="+mn-cs"/>
      </a:defRPr>
    </a:lvl4pPr>
    <a:lvl5pPr marL="7313538" algn="l" defTabSz="3656768" rtl="0" eaLnBrk="1" latinLnBrk="0" hangingPunct="1">
      <a:defRPr sz="4800" kern="1200">
        <a:solidFill>
          <a:schemeClr val="tx1"/>
        </a:solidFill>
        <a:latin typeface="+mn-lt"/>
        <a:ea typeface="+mn-ea"/>
        <a:cs typeface="+mn-cs"/>
      </a:defRPr>
    </a:lvl5pPr>
    <a:lvl6pPr marL="9141923" algn="l" defTabSz="3656768" rtl="0" eaLnBrk="1" latinLnBrk="0" hangingPunct="1">
      <a:defRPr sz="4800" kern="1200">
        <a:solidFill>
          <a:schemeClr val="tx1"/>
        </a:solidFill>
        <a:latin typeface="+mn-lt"/>
        <a:ea typeface="+mn-ea"/>
        <a:cs typeface="+mn-cs"/>
      </a:defRPr>
    </a:lvl6pPr>
    <a:lvl7pPr marL="10970309" algn="l" defTabSz="3656768" rtl="0" eaLnBrk="1" latinLnBrk="0" hangingPunct="1">
      <a:defRPr sz="4800" kern="1200">
        <a:solidFill>
          <a:schemeClr val="tx1"/>
        </a:solidFill>
        <a:latin typeface="+mn-lt"/>
        <a:ea typeface="+mn-ea"/>
        <a:cs typeface="+mn-cs"/>
      </a:defRPr>
    </a:lvl7pPr>
    <a:lvl8pPr marL="12798693" algn="l" defTabSz="3656768" rtl="0" eaLnBrk="1" latinLnBrk="0" hangingPunct="1">
      <a:defRPr sz="4800" kern="1200">
        <a:solidFill>
          <a:schemeClr val="tx1"/>
        </a:solidFill>
        <a:latin typeface="+mn-lt"/>
        <a:ea typeface="+mn-ea"/>
        <a:cs typeface="+mn-cs"/>
      </a:defRPr>
    </a:lvl8pPr>
    <a:lvl9pPr marL="14627078" algn="l" defTabSz="3656768"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20121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43828" y="381001"/>
            <a:ext cx="26674980" cy="1206500"/>
          </a:xfrm>
          <a:prstGeom prst="rect">
            <a:avLst/>
          </a:prstGeom>
        </p:spPr>
        <p:txBody>
          <a:bodyPr lIns="76184" tIns="38091" rIns="76184" bIns="38091" anchor="ctr" anchorCtr="0"/>
          <a:lstStyle>
            <a:lvl1pPr>
              <a:defRPr b="1"/>
            </a:lvl1pPr>
          </a:lstStyle>
          <a:p>
            <a:r>
              <a:rPr lang="en-US" dirty="0" smtClean="0"/>
              <a:t>Click here to add the poster title</a:t>
            </a:r>
            <a:endParaRPr lang="en-US" dirty="0"/>
          </a:p>
        </p:txBody>
      </p:sp>
      <p:sp>
        <p:nvSpPr>
          <p:cNvPr id="4" name="Text Placeholder 3"/>
          <p:cNvSpPr>
            <a:spLocks noGrp="1"/>
          </p:cNvSpPr>
          <p:nvPr>
            <p:ph type="body" sz="quarter" idx="10" hasCustomPrompt="1"/>
          </p:nvPr>
        </p:nvSpPr>
        <p:spPr>
          <a:xfrm>
            <a:off x="753490" y="5003671"/>
            <a:ext cx="8380678"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768618" y="4394542"/>
            <a:ext cx="8374062"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smtClean="0"/>
              <a:t>(click to edit) INTRODUCTION or ABSTRACT</a:t>
            </a:r>
            <a:endParaRPr lang="en-US" dirty="0"/>
          </a:p>
        </p:txBody>
      </p:sp>
      <p:sp>
        <p:nvSpPr>
          <p:cNvPr id="14" name="Picture Placeholder 13"/>
          <p:cNvSpPr>
            <a:spLocks noGrp="1"/>
          </p:cNvSpPr>
          <p:nvPr>
            <p:ph type="pic" sz="quarter" idx="15" hasCustomPrompt="1"/>
          </p:nvPr>
        </p:nvSpPr>
        <p:spPr>
          <a:xfrm>
            <a:off x="762000" y="9525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2131000" y="10160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smtClean="0"/>
              <a:t>LOGO</a:t>
            </a:r>
            <a:endParaRPr lang="en-US" dirty="0"/>
          </a:p>
        </p:txBody>
      </p:sp>
      <p:sp>
        <p:nvSpPr>
          <p:cNvPr id="20" name="Text Placeholder 5"/>
          <p:cNvSpPr>
            <a:spLocks noGrp="1"/>
          </p:cNvSpPr>
          <p:nvPr>
            <p:ph type="body" sz="quarter" idx="20" hasCustomPrompt="1"/>
          </p:nvPr>
        </p:nvSpPr>
        <p:spPr>
          <a:xfrm>
            <a:off x="768616" y="1185018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9655971" y="4997056"/>
            <a:ext cx="8374062"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9655972" y="4394542"/>
            <a:ext cx="8374062"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8548616" y="5003671"/>
            <a:ext cx="8374062"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8542000" y="4387927"/>
            <a:ext cx="8382000"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27437291" y="4394542"/>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27437291" y="5003671"/>
            <a:ext cx="8372516"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7432549" y="11900375"/>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27498148" y="12509503"/>
            <a:ext cx="8376709"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7437291" y="21405927"/>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27428356" y="22027873"/>
            <a:ext cx="8376709"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111" name="Text Placeholder 5"/>
          <p:cNvSpPr>
            <a:spLocks noGrp="1"/>
          </p:cNvSpPr>
          <p:nvPr>
            <p:ph type="body" sz="quarter" idx="9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60" name="Text Placeholder 3"/>
          <p:cNvSpPr>
            <a:spLocks noGrp="1"/>
          </p:cNvSpPr>
          <p:nvPr>
            <p:ph type="body" sz="quarter" idx="96" hasCustomPrompt="1"/>
          </p:nvPr>
        </p:nvSpPr>
        <p:spPr>
          <a:xfrm>
            <a:off x="753490" y="12459628"/>
            <a:ext cx="8380678" cy="707799"/>
          </a:xfrm>
          <a:prstGeom prst="rect">
            <a:avLst/>
          </a:prstGeom>
        </p:spPr>
        <p:txBody>
          <a:bodyPr wrap="square" lIns="190457" tIns="190457" rIns="190457" bIns="190457">
            <a:spAutoFit/>
          </a:bodyPr>
          <a:lstStyle>
            <a:lvl1pPr marL="0" indent="0">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103" name="Text Placeholder 3"/>
          <p:cNvSpPr>
            <a:spLocks noGrp="1"/>
          </p:cNvSpPr>
          <p:nvPr>
            <p:ph type="body" sz="quarter" idx="10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51" name="Text Placeholder 3"/>
          <p:cNvSpPr>
            <a:spLocks noGrp="1"/>
          </p:cNvSpPr>
          <p:nvPr>
            <p:ph type="body" sz="quarter" idx="116"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52" name="Text Placeholder 3"/>
          <p:cNvSpPr>
            <a:spLocks noGrp="1"/>
          </p:cNvSpPr>
          <p:nvPr>
            <p:ph type="body" sz="quarter" idx="11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53" name="Text Placeholder 3"/>
          <p:cNvSpPr>
            <a:spLocks noGrp="1"/>
          </p:cNvSpPr>
          <p:nvPr>
            <p:ph type="body" sz="quarter" idx="118"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54" name="Text Placeholder 3"/>
          <p:cNvSpPr>
            <a:spLocks noGrp="1"/>
          </p:cNvSpPr>
          <p:nvPr>
            <p:ph type="body" sz="quarter" idx="119"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55" name="Text Placeholder 3"/>
          <p:cNvSpPr>
            <a:spLocks noGrp="1"/>
          </p:cNvSpPr>
          <p:nvPr>
            <p:ph type="body" sz="quarter" idx="120"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56" name="Text Placeholder 3"/>
          <p:cNvSpPr>
            <a:spLocks noGrp="1"/>
          </p:cNvSpPr>
          <p:nvPr>
            <p:ph type="body" sz="quarter" idx="121"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57" name="Text Placeholder 3"/>
          <p:cNvSpPr>
            <a:spLocks noGrp="1"/>
          </p:cNvSpPr>
          <p:nvPr>
            <p:ph type="body" sz="quarter" idx="122"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58" name="Text Placeholder 3"/>
          <p:cNvSpPr>
            <a:spLocks noGrp="1"/>
          </p:cNvSpPr>
          <p:nvPr>
            <p:ph type="body" sz="quarter" idx="123"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59" name="Text Placeholder 3"/>
          <p:cNvSpPr>
            <a:spLocks noGrp="1"/>
          </p:cNvSpPr>
          <p:nvPr>
            <p:ph type="body" sz="quarter" idx="124"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61" name="Text Placeholder 3"/>
          <p:cNvSpPr>
            <a:spLocks noGrp="1"/>
          </p:cNvSpPr>
          <p:nvPr>
            <p:ph type="body" sz="quarter" idx="125"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0"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1"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5" name="Picture Placeholder 13"/>
          <p:cNvSpPr>
            <a:spLocks noGrp="1"/>
          </p:cNvSpPr>
          <p:nvPr>
            <p:ph type="pic" sz="quarter" idx="132"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8" name="Picture Placeholder 13"/>
          <p:cNvSpPr>
            <a:spLocks noGrp="1"/>
          </p:cNvSpPr>
          <p:nvPr>
            <p:ph type="pic" sz="quarter" idx="133"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112" name="Picture Placeholder 13"/>
          <p:cNvSpPr>
            <a:spLocks noGrp="1"/>
          </p:cNvSpPr>
          <p:nvPr>
            <p:ph type="pic" sz="quarter" idx="134"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121" name="Picture Placeholder 13"/>
          <p:cNvSpPr>
            <a:spLocks noGrp="1"/>
          </p:cNvSpPr>
          <p:nvPr>
            <p:ph type="pic" sz="quarter" idx="13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62" name="Text Placeholder 5"/>
          <p:cNvSpPr>
            <a:spLocks noGrp="1"/>
          </p:cNvSpPr>
          <p:nvPr>
            <p:ph type="body" sz="quarter" idx="13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63" name="Text Placeholder 5"/>
          <p:cNvSpPr>
            <a:spLocks noGrp="1"/>
          </p:cNvSpPr>
          <p:nvPr>
            <p:ph type="body" sz="quarter" idx="13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64" name="Text Placeholder 5"/>
          <p:cNvSpPr>
            <a:spLocks noGrp="1"/>
          </p:cNvSpPr>
          <p:nvPr>
            <p:ph type="body" sz="quarter" idx="13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65" name="Text Placeholder 5"/>
          <p:cNvSpPr>
            <a:spLocks noGrp="1"/>
          </p:cNvSpPr>
          <p:nvPr>
            <p:ph type="body" sz="quarter" idx="13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66" name="Text Placeholder 5"/>
          <p:cNvSpPr>
            <a:spLocks noGrp="1"/>
          </p:cNvSpPr>
          <p:nvPr>
            <p:ph type="body" sz="quarter" idx="140"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67" name="Text Placeholder 5"/>
          <p:cNvSpPr>
            <a:spLocks noGrp="1"/>
          </p:cNvSpPr>
          <p:nvPr>
            <p:ph type="body" sz="quarter" idx="141"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68" name="Text Placeholder 5"/>
          <p:cNvSpPr>
            <a:spLocks noGrp="1"/>
          </p:cNvSpPr>
          <p:nvPr>
            <p:ph type="body" sz="quarter" idx="142"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69" name="Text Placeholder 5"/>
          <p:cNvSpPr>
            <a:spLocks noGrp="1"/>
          </p:cNvSpPr>
          <p:nvPr>
            <p:ph type="body" sz="quarter" idx="143"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0" name="Text Placeholder 5"/>
          <p:cNvSpPr>
            <a:spLocks noGrp="1"/>
          </p:cNvSpPr>
          <p:nvPr>
            <p:ph type="body" sz="quarter" idx="144"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1" name="Text Placeholder 5"/>
          <p:cNvSpPr>
            <a:spLocks noGrp="1"/>
          </p:cNvSpPr>
          <p:nvPr>
            <p:ph type="body" sz="quarter" idx="14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2" name="Text Placeholder 5"/>
          <p:cNvSpPr>
            <a:spLocks noGrp="1"/>
          </p:cNvSpPr>
          <p:nvPr>
            <p:ph type="body" sz="quarter" idx="14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3" name="Text Placeholder 5"/>
          <p:cNvSpPr>
            <a:spLocks noGrp="1"/>
          </p:cNvSpPr>
          <p:nvPr>
            <p:ph type="body" sz="quarter" idx="14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4" name="Text Placeholder 5"/>
          <p:cNvSpPr>
            <a:spLocks noGrp="1"/>
          </p:cNvSpPr>
          <p:nvPr>
            <p:ph type="body" sz="quarter" idx="14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5" name="Text Placeholder 5"/>
          <p:cNvSpPr>
            <a:spLocks noGrp="1"/>
          </p:cNvSpPr>
          <p:nvPr>
            <p:ph type="body" sz="quarter" idx="14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7" name="Text Placeholder 76"/>
          <p:cNvSpPr>
            <a:spLocks noGrp="1"/>
          </p:cNvSpPr>
          <p:nvPr>
            <p:ph type="body" sz="quarter" idx="150" hasCustomPrompt="1"/>
          </p:nvPr>
        </p:nvSpPr>
        <p:spPr>
          <a:xfrm>
            <a:off x="4943828" y="2654301"/>
            <a:ext cx="26665807" cy="1066800"/>
          </a:xfrm>
          <a:prstGeom prst="rect">
            <a:avLst/>
          </a:prstGeom>
        </p:spPr>
        <p:txBody>
          <a:bodyPr lIns="76186" tIns="38093" rIns="76186" bIns="38093"/>
          <a:lstStyle>
            <a:lvl1pPr algn="ctr">
              <a:buFontTx/>
              <a:buNone/>
              <a:defRPr sz="45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smtClean="0"/>
              <a:t>Click here to add authors</a:t>
            </a:r>
            <a:endParaRPr lang="en-US" dirty="0"/>
          </a:p>
        </p:txBody>
      </p:sp>
      <p:sp>
        <p:nvSpPr>
          <p:cNvPr id="78" name="Text Placeholder 76"/>
          <p:cNvSpPr>
            <a:spLocks noGrp="1"/>
          </p:cNvSpPr>
          <p:nvPr>
            <p:ph type="body" sz="quarter" idx="151" hasCustomPrompt="1"/>
          </p:nvPr>
        </p:nvSpPr>
        <p:spPr>
          <a:xfrm>
            <a:off x="4943828" y="1587501"/>
            <a:ext cx="26665807" cy="1066800"/>
          </a:xfrm>
          <a:prstGeom prst="rect">
            <a:avLst/>
          </a:prstGeom>
        </p:spPr>
        <p:txBody>
          <a:bodyPr lIns="76186" tIns="38093" rIns="76186" bIns="38093"/>
          <a:lstStyle>
            <a:lvl1pPr algn="ctr">
              <a:buFontTx/>
              <a:buNone/>
              <a:defRPr sz="59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smtClean="0"/>
              <a:t>Click here to add authors</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89" y="5003671"/>
            <a:ext cx="11326064"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768615" y="4394542"/>
            <a:ext cx="1131093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INTRODUCTION or ABSTRACT</a:t>
            </a:r>
            <a:endParaRPr lang="en-US" dirty="0"/>
          </a:p>
        </p:txBody>
      </p:sp>
      <p:sp>
        <p:nvSpPr>
          <p:cNvPr id="14" name="Picture Placeholder 13"/>
          <p:cNvSpPr>
            <a:spLocks noGrp="1"/>
          </p:cNvSpPr>
          <p:nvPr>
            <p:ph type="pic" sz="quarter" idx="15" hasCustomPrompt="1"/>
          </p:nvPr>
        </p:nvSpPr>
        <p:spPr>
          <a:xfrm>
            <a:off x="762000" y="9525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2131000" y="10160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smtClean="0"/>
              <a:t>LOGO</a:t>
            </a:r>
            <a:endParaRPr lang="en-US" dirty="0"/>
          </a:p>
        </p:txBody>
      </p:sp>
      <p:sp>
        <p:nvSpPr>
          <p:cNvPr id="19" name="Text Placeholder 3"/>
          <p:cNvSpPr>
            <a:spLocks noGrp="1"/>
          </p:cNvSpPr>
          <p:nvPr>
            <p:ph type="body" sz="quarter" idx="19" hasCustomPrompt="1"/>
          </p:nvPr>
        </p:nvSpPr>
        <p:spPr>
          <a:xfrm>
            <a:off x="768615" y="14957942"/>
            <a:ext cx="11327387"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785067" y="14375571"/>
            <a:ext cx="11310938"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2628564" y="17753446"/>
            <a:ext cx="11309612"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2628564" y="17150932"/>
            <a:ext cx="11309612"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2635180" y="5010286"/>
            <a:ext cx="11309612"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2628564" y="4394542"/>
            <a:ext cx="1131622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4496451" y="4394542"/>
            <a:ext cx="11313358"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4496451" y="5003671"/>
            <a:ext cx="11313358"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4496451" y="14348815"/>
            <a:ext cx="11313358"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4492259" y="14957942"/>
            <a:ext cx="11317551"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4496451" y="21405927"/>
            <a:ext cx="11313358"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4496452" y="22015056"/>
            <a:ext cx="11317551"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Type in or paste your text here</a:t>
            </a:r>
            <a:endParaRPr lang="en-US" dirty="0"/>
          </a:p>
        </p:txBody>
      </p:sp>
      <p:sp>
        <p:nvSpPr>
          <p:cNvPr id="58" name="Title 1"/>
          <p:cNvSpPr>
            <a:spLocks noGrp="1"/>
          </p:cNvSpPr>
          <p:nvPr>
            <p:ph type="title" hasCustomPrompt="1"/>
          </p:nvPr>
        </p:nvSpPr>
        <p:spPr>
          <a:xfrm>
            <a:off x="4943828" y="381001"/>
            <a:ext cx="26674980" cy="1206500"/>
          </a:xfrm>
          <a:prstGeom prst="rect">
            <a:avLst/>
          </a:prstGeom>
        </p:spPr>
        <p:txBody>
          <a:bodyPr lIns="76184" tIns="38091" rIns="76184" bIns="38091" anchor="ctr" anchorCtr="0"/>
          <a:lstStyle>
            <a:lvl1pPr>
              <a:defRPr b="1"/>
            </a:lvl1pPr>
          </a:lstStyle>
          <a:p>
            <a:r>
              <a:rPr lang="en-US" dirty="0" smtClean="0"/>
              <a:t>Click here to add the poster title</a:t>
            </a:r>
            <a:endParaRPr lang="en-US" dirty="0"/>
          </a:p>
        </p:txBody>
      </p:sp>
      <p:sp>
        <p:nvSpPr>
          <p:cNvPr id="59" name="Text Placeholder 76"/>
          <p:cNvSpPr>
            <a:spLocks noGrp="1"/>
          </p:cNvSpPr>
          <p:nvPr>
            <p:ph type="body" sz="quarter" idx="150" hasCustomPrompt="1"/>
          </p:nvPr>
        </p:nvSpPr>
        <p:spPr>
          <a:xfrm>
            <a:off x="4943828" y="2654301"/>
            <a:ext cx="26665807" cy="1066800"/>
          </a:xfrm>
          <a:prstGeom prst="rect">
            <a:avLst/>
          </a:prstGeom>
        </p:spPr>
        <p:txBody>
          <a:bodyPr lIns="76186" tIns="38093" rIns="76186" bIns="38093"/>
          <a:lstStyle>
            <a:lvl1pPr algn="ctr">
              <a:buFontTx/>
              <a:buNone/>
              <a:defRPr sz="45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smtClean="0"/>
              <a:t>Click here to add authors</a:t>
            </a:r>
            <a:endParaRPr lang="en-US" dirty="0"/>
          </a:p>
        </p:txBody>
      </p:sp>
      <p:sp>
        <p:nvSpPr>
          <p:cNvPr id="62" name="Text Placeholder 76"/>
          <p:cNvSpPr>
            <a:spLocks noGrp="1"/>
          </p:cNvSpPr>
          <p:nvPr>
            <p:ph type="body" sz="quarter" idx="151" hasCustomPrompt="1"/>
          </p:nvPr>
        </p:nvSpPr>
        <p:spPr>
          <a:xfrm>
            <a:off x="4943828" y="1587501"/>
            <a:ext cx="26665807" cy="1066800"/>
          </a:xfrm>
          <a:prstGeom prst="rect">
            <a:avLst/>
          </a:prstGeom>
        </p:spPr>
        <p:txBody>
          <a:bodyPr lIns="76186" tIns="38093" rIns="76186" bIns="38093"/>
          <a:lstStyle>
            <a:lvl1pPr algn="ctr">
              <a:buFontTx/>
              <a:buNone/>
              <a:defRPr sz="59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smtClean="0"/>
              <a:t>Click here to add authors</a:t>
            </a:r>
            <a:endParaRPr lang="en-US" dirty="0"/>
          </a:p>
        </p:txBody>
      </p:sp>
      <p:sp>
        <p:nvSpPr>
          <p:cNvPr id="71" name="Text Placeholder 5"/>
          <p:cNvSpPr>
            <a:spLocks noGrp="1"/>
          </p:cNvSpPr>
          <p:nvPr>
            <p:ph type="body" sz="quarter" idx="9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2" name="Text Placeholder 3"/>
          <p:cNvSpPr>
            <a:spLocks noGrp="1"/>
          </p:cNvSpPr>
          <p:nvPr>
            <p:ph type="body" sz="quarter" idx="10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3" name="Text Placeholder 3"/>
          <p:cNvSpPr>
            <a:spLocks noGrp="1"/>
          </p:cNvSpPr>
          <p:nvPr>
            <p:ph type="body" sz="quarter" idx="116"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4" name="Text Placeholder 3"/>
          <p:cNvSpPr>
            <a:spLocks noGrp="1"/>
          </p:cNvSpPr>
          <p:nvPr>
            <p:ph type="body" sz="quarter" idx="11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5" name="Text Placeholder 3"/>
          <p:cNvSpPr>
            <a:spLocks noGrp="1"/>
          </p:cNvSpPr>
          <p:nvPr>
            <p:ph type="body" sz="quarter" idx="118"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6" name="Text Placeholder 3"/>
          <p:cNvSpPr>
            <a:spLocks noGrp="1"/>
          </p:cNvSpPr>
          <p:nvPr>
            <p:ph type="body" sz="quarter" idx="119"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7" name="Text Placeholder 3"/>
          <p:cNvSpPr>
            <a:spLocks noGrp="1"/>
          </p:cNvSpPr>
          <p:nvPr>
            <p:ph type="body" sz="quarter" idx="120"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8" name="Text Placeholder 3"/>
          <p:cNvSpPr>
            <a:spLocks noGrp="1"/>
          </p:cNvSpPr>
          <p:nvPr>
            <p:ph type="body" sz="quarter" idx="121"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9" name="Text Placeholder 3"/>
          <p:cNvSpPr>
            <a:spLocks noGrp="1"/>
          </p:cNvSpPr>
          <p:nvPr>
            <p:ph type="body" sz="quarter" idx="122"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0" name="Text Placeholder 3"/>
          <p:cNvSpPr>
            <a:spLocks noGrp="1"/>
          </p:cNvSpPr>
          <p:nvPr>
            <p:ph type="body" sz="quarter" idx="123"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1" name="Text Placeholder 3"/>
          <p:cNvSpPr>
            <a:spLocks noGrp="1"/>
          </p:cNvSpPr>
          <p:nvPr>
            <p:ph type="body" sz="quarter" idx="124"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2" name="Text Placeholder 3"/>
          <p:cNvSpPr>
            <a:spLocks noGrp="1"/>
          </p:cNvSpPr>
          <p:nvPr>
            <p:ph type="body" sz="quarter" idx="125"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8" name="Picture Placeholder 13"/>
          <p:cNvSpPr>
            <a:spLocks noGrp="1"/>
          </p:cNvSpPr>
          <p:nvPr>
            <p:ph type="pic" sz="quarter" idx="130"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1"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0" name="Picture Placeholder 13"/>
          <p:cNvSpPr>
            <a:spLocks noGrp="1"/>
          </p:cNvSpPr>
          <p:nvPr>
            <p:ph type="pic" sz="quarter" idx="132"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1" name="Picture Placeholder 13"/>
          <p:cNvSpPr>
            <a:spLocks noGrp="1"/>
          </p:cNvSpPr>
          <p:nvPr>
            <p:ph type="pic" sz="quarter" idx="133"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4"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3" name="Picture Placeholder 13"/>
          <p:cNvSpPr>
            <a:spLocks noGrp="1"/>
          </p:cNvSpPr>
          <p:nvPr>
            <p:ph type="pic" sz="quarter" idx="13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4" name="Text Placeholder 5"/>
          <p:cNvSpPr>
            <a:spLocks noGrp="1"/>
          </p:cNvSpPr>
          <p:nvPr>
            <p:ph type="body" sz="quarter" idx="13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5" name="Text Placeholder 5"/>
          <p:cNvSpPr>
            <a:spLocks noGrp="1"/>
          </p:cNvSpPr>
          <p:nvPr>
            <p:ph type="body" sz="quarter" idx="13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6" name="Text Placeholder 5"/>
          <p:cNvSpPr>
            <a:spLocks noGrp="1"/>
          </p:cNvSpPr>
          <p:nvPr>
            <p:ph type="body" sz="quarter" idx="13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7" name="Text Placeholder 5"/>
          <p:cNvSpPr>
            <a:spLocks noGrp="1"/>
          </p:cNvSpPr>
          <p:nvPr>
            <p:ph type="body" sz="quarter" idx="13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8" name="Text Placeholder 5"/>
          <p:cNvSpPr>
            <a:spLocks noGrp="1"/>
          </p:cNvSpPr>
          <p:nvPr>
            <p:ph type="body" sz="quarter" idx="140"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9" name="Text Placeholder 5"/>
          <p:cNvSpPr>
            <a:spLocks noGrp="1"/>
          </p:cNvSpPr>
          <p:nvPr>
            <p:ph type="body" sz="quarter" idx="141"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0" name="Text Placeholder 5"/>
          <p:cNvSpPr>
            <a:spLocks noGrp="1"/>
          </p:cNvSpPr>
          <p:nvPr>
            <p:ph type="body" sz="quarter" idx="142"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1" name="Text Placeholder 5"/>
          <p:cNvSpPr>
            <a:spLocks noGrp="1"/>
          </p:cNvSpPr>
          <p:nvPr>
            <p:ph type="body" sz="quarter" idx="143"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2" name="Text Placeholder 5"/>
          <p:cNvSpPr>
            <a:spLocks noGrp="1"/>
          </p:cNvSpPr>
          <p:nvPr>
            <p:ph type="body" sz="quarter" idx="144"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3" name="Text Placeholder 5"/>
          <p:cNvSpPr>
            <a:spLocks noGrp="1"/>
          </p:cNvSpPr>
          <p:nvPr>
            <p:ph type="body" sz="quarter" idx="14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4" name="Text Placeholder 5"/>
          <p:cNvSpPr>
            <a:spLocks noGrp="1"/>
          </p:cNvSpPr>
          <p:nvPr>
            <p:ph type="body" sz="quarter" idx="14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5" name="Text Placeholder 5"/>
          <p:cNvSpPr>
            <a:spLocks noGrp="1"/>
          </p:cNvSpPr>
          <p:nvPr>
            <p:ph type="body" sz="quarter" idx="14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6" name="Text Placeholder 5"/>
          <p:cNvSpPr>
            <a:spLocks noGrp="1"/>
          </p:cNvSpPr>
          <p:nvPr>
            <p:ph type="body" sz="quarter" idx="14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7" name="Text Placeholder 5"/>
          <p:cNvSpPr>
            <a:spLocks noGrp="1"/>
          </p:cNvSpPr>
          <p:nvPr>
            <p:ph type="body" sz="quarter" idx="14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90" y="5003671"/>
            <a:ext cx="8380678"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768618" y="4394542"/>
            <a:ext cx="8374062"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smtClean="0"/>
              <a:t>(click to add) INTRODUCTION or ABSTRACT</a:t>
            </a:r>
            <a:endParaRPr lang="en-US" dirty="0"/>
          </a:p>
        </p:txBody>
      </p:sp>
      <p:sp>
        <p:nvSpPr>
          <p:cNvPr id="14" name="Picture Placeholder 13"/>
          <p:cNvSpPr>
            <a:spLocks noGrp="1"/>
          </p:cNvSpPr>
          <p:nvPr>
            <p:ph type="pic" sz="quarter" idx="15" hasCustomPrompt="1"/>
          </p:nvPr>
        </p:nvSpPr>
        <p:spPr>
          <a:xfrm>
            <a:off x="762000" y="9525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2131000" y="10160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smtClean="0"/>
              <a:t>LOGO</a:t>
            </a:r>
            <a:endParaRPr lang="en-US" dirty="0"/>
          </a:p>
        </p:txBody>
      </p:sp>
      <p:sp>
        <p:nvSpPr>
          <p:cNvPr id="19" name="Text Placeholder 3"/>
          <p:cNvSpPr>
            <a:spLocks noGrp="1"/>
          </p:cNvSpPr>
          <p:nvPr>
            <p:ph type="body" sz="quarter" idx="19" hasCustomPrompt="1"/>
          </p:nvPr>
        </p:nvSpPr>
        <p:spPr>
          <a:xfrm>
            <a:off x="752166" y="12432559"/>
            <a:ext cx="8382000"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768616" y="1185018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9655969" y="4997056"/>
            <a:ext cx="17266707"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9655970" y="4394542"/>
            <a:ext cx="1726670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9655970" y="18177843"/>
            <a:ext cx="1726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9655968" y="17568715"/>
            <a:ext cx="1726670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7437291" y="4394542"/>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7437291" y="5003671"/>
            <a:ext cx="8372516"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7432549" y="11900375"/>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7498148" y="12509503"/>
            <a:ext cx="837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7437291" y="21397990"/>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7421280" y="22030645"/>
            <a:ext cx="837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60" name="Title 1"/>
          <p:cNvSpPr>
            <a:spLocks noGrp="1"/>
          </p:cNvSpPr>
          <p:nvPr>
            <p:ph type="title" hasCustomPrompt="1"/>
          </p:nvPr>
        </p:nvSpPr>
        <p:spPr>
          <a:xfrm>
            <a:off x="4943828" y="381001"/>
            <a:ext cx="26674980" cy="1206500"/>
          </a:xfrm>
          <a:prstGeom prst="rect">
            <a:avLst/>
          </a:prstGeom>
        </p:spPr>
        <p:txBody>
          <a:bodyPr lIns="76184" tIns="38091" rIns="76184" bIns="38091" anchor="ctr" anchorCtr="0"/>
          <a:lstStyle>
            <a:lvl1pPr>
              <a:defRPr b="1"/>
            </a:lvl1pPr>
          </a:lstStyle>
          <a:p>
            <a:r>
              <a:rPr lang="en-US" dirty="0" smtClean="0"/>
              <a:t>Click here to add the poster title</a:t>
            </a:r>
            <a:endParaRPr lang="en-US" dirty="0"/>
          </a:p>
        </p:txBody>
      </p:sp>
      <p:sp>
        <p:nvSpPr>
          <p:cNvPr id="61" name="Text Placeholder 76"/>
          <p:cNvSpPr>
            <a:spLocks noGrp="1"/>
          </p:cNvSpPr>
          <p:nvPr>
            <p:ph type="body" sz="quarter" idx="150" hasCustomPrompt="1"/>
          </p:nvPr>
        </p:nvSpPr>
        <p:spPr>
          <a:xfrm>
            <a:off x="4943828" y="2654301"/>
            <a:ext cx="26665807" cy="1066800"/>
          </a:xfrm>
          <a:prstGeom prst="rect">
            <a:avLst/>
          </a:prstGeom>
        </p:spPr>
        <p:txBody>
          <a:bodyPr lIns="76186" tIns="38093" rIns="76186" bIns="38093"/>
          <a:lstStyle>
            <a:lvl1pPr algn="ctr">
              <a:buFontTx/>
              <a:buNone/>
              <a:defRPr sz="45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smtClean="0"/>
              <a:t>Click here to add authors</a:t>
            </a:r>
            <a:endParaRPr lang="en-US" dirty="0"/>
          </a:p>
        </p:txBody>
      </p:sp>
      <p:sp>
        <p:nvSpPr>
          <p:cNvPr id="62" name="Text Placeholder 76"/>
          <p:cNvSpPr>
            <a:spLocks noGrp="1"/>
          </p:cNvSpPr>
          <p:nvPr>
            <p:ph type="body" sz="quarter" idx="151" hasCustomPrompt="1"/>
          </p:nvPr>
        </p:nvSpPr>
        <p:spPr>
          <a:xfrm>
            <a:off x="4943828" y="1587501"/>
            <a:ext cx="26665807" cy="1066800"/>
          </a:xfrm>
          <a:prstGeom prst="rect">
            <a:avLst/>
          </a:prstGeom>
        </p:spPr>
        <p:txBody>
          <a:bodyPr lIns="76186" tIns="38093" rIns="76186" bIns="38093"/>
          <a:lstStyle>
            <a:lvl1pPr algn="ctr">
              <a:buFontTx/>
              <a:buNone/>
              <a:defRPr sz="59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smtClean="0"/>
              <a:t>Click here to add authors</a:t>
            </a:r>
            <a:endParaRPr lang="en-US" dirty="0"/>
          </a:p>
        </p:txBody>
      </p:sp>
      <p:sp>
        <p:nvSpPr>
          <p:cNvPr id="71" name="Text Placeholder 5"/>
          <p:cNvSpPr>
            <a:spLocks noGrp="1"/>
          </p:cNvSpPr>
          <p:nvPr>
            <p:ph type="body" sz="quarter" idx="9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2" name="Text Placeholder 3"/>
          <p:cNvSpPr>
            <a:spLocks noGrp="1"/>
          </p:cNvSpPr>
          <p:nvPr>
            <p:ph type="body" sz="quarter" idx="10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3" name="Text Placeholder 3"/>
          <p:cNvSpPr>
            <a:spLocks noGrp="1"/>
          </p:cNvSpPr>
          <p:nvPr>
            <p:ph type="body" sz="quarter" idx="116"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4" name="Text Placeholder 3"/>
          <p:cNvSpPr>
            <a:spLocks noGrp="1"/>
          </p:cNvSpPr>
          <p:nvPr>
            <p:ph type="body" sz="quarter" idx="11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5" name="Text Placeholder 3"/>
          <p:cNvSpPr>
            <a:spLocks noGrp="1"/>
          </p:cNvSpPr>
          <p:nvPr>
            <p:ph type="body" sz="quarter" idx="118"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6" name="Text Placeholder 3"/>
          <p:cNvSpPr>
            <a:spLocks noGrp="1"/>
          </p:cNvSpPr>
          <p:nvPr>
            <p:ph type="body" sz="quarter" idx="119"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7" name="Text Placeholder 3"/>
          <p:cNvSpPr>
            <a:spLocks noGrp="1"/>
          </p:cNvSpPr>
          <p:nvPr>
            <p:ph type="body" sz="quarter" idx="120"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8" name="Text Placeholder 3"/>
          <p:cNvSpPr>
            <a:spLocks noGrp="1"/>
          </p:cNvSpPr>
          <p:nvPr>
            <p:ph type="body" sz="quarter" idx="121"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9" name="Text Placeholder 3"/>
          <p:cNvSpPr>
            <a:spLocks noGrp="1"/>
          </p:cNvSpPr>
          <p:nvPr>
            <p:ph type="body" sz="quarter" idx="122"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0" name="Text Placeholder 3"/>
          <p:cNvSpPr>
            <a:spLocks noGrp="1"/>
          </p:cNvSpPr>
          <p:nvPr>
            <p:ph type="body" sz="quarter" idx="123"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1" name="Text Placeholder 3"/>
          <p:cNvSpPr>
            <a:spLocks noGrp="1"/>
          </p:cNvSpPr>
          <p:nvPr>
            <p:ph type="body" sz="quarter" idx="124"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2" name="Text Placeholder 3"/>
          <p:cNvSpPr>
            <a:spLocks noGrp="1"/>
          </p:cNvSpPr>
          <p:nvPr>
            <p:ph type="body" sz="quarter" idx="125"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8" name="Picture Placeholder 13"/>
          <p:cNvSpPr>
            <a:spLocks noGrp="1"/>
          </p:cNvSpPr>
          <p:nvPr>
            <p:ph type="pic" sz="quarter" idx="130"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1"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0" name="Picture Placeholder 13"/>
          <p:cNvSpPr>
            <a:spLocks noGrp="1"/>
          </p:cNvSpPr>
          <p:nvPr>
            <p:ph type="pic" sz="quarter" idx="132"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1" name="Picture Placeholder 13"/>
          <p:cNvSpPr>
            <a:spLocks noGrp="1"/>
          </p:cNvSpPr>
          <p:nvPr>
            <p:ph type="pic" sz="quarter" idx="133"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4"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3" name="Picture Placeholder 13"/>
          <p:cNvSpPr>
            <a:spLocks noGrp="1"/>
          </p:cNvSpPr>
          <p:nvPr>
            <p:ph type="pic" sz="quarter" idx="13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4" name="Text Placeholder 5"/>
          <p:cNvSpPr>
            <a:spLocks noGrp="1"/>
          </p:cNvSpPr>
          <p:nvPr>
            <p:ph type="body" sz="quarter" idx="13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5" name="Text Placeholder 5"/>
          <p:cNvSpPr>
            <a:spLocks noGrp="1"/>
          </p:cNvSpPr>
          <p:nvPr>
            <p:ph type="body" sz="quarter" idx="13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6" name="Text Placeholder 5"/>
          <p:cNvSpPr>
            <a:spLocks noGrp="1"/>
          </p:cNvSpPr>
          <p:nvPr>
            <p:ph type="body" sz="quarter" idx="13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7" name="Text Placeholder 5"/>
          <p:cNvSpPr>
            <a:spLocks noGrp="1"/>
          </p:cNvSpPr>
          <p:nvPr>
            <p:ph type="body" sz="quarter" idx="13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8" name="Text Placeholder 5"/>
          <p:cNvSpPr>
            <a:spLocks noGrp="1"/>
          </p:cNvSpPr>
          <p:nvPr>
            <p:ph type="body" sz="quarter" idx="140"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9" name="Text Placeholder 5"/>
          <p:cNvSpPr>
            <a:spLocks noGrp="1"/>
          </p:cNvSpPr>
          <p:nvPr>
            <p:ph type="body" sz="quarter" idx="141"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0" name="Text Placeholder 5"/>
          <p:cNvSpPr>
            <a:spLocks noGrp="1"/>
          </p:cNvSpPr>
          <p:nvPr>
            <p:ph type="body" sz="quarter" idx="142"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1" name="Text Placeholder 5"/>
          <p:cNvSpPr>
            <a:spLocks noGrp="1"/>
          </p:cNvSpPr>
          <p:nvPr>
            <p:ph type="body" sz="quarter" idx="143"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2" name="Text Placeholder 5"/>
          <p:cNvSpPr>
            <a:spLocks noGrp="1"/>
          </p:cNvSpPr>
          <p:nvPr>
            <p:ph type="body" sz="quarter" idx="144"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3" name="Text Placeholder 5"/>
          <p:cNvSpPr>
            <a:spLocks noGrp="1"/>
          </p:cNvSpPr>
          <p:nvPr>
            <p:ph type="body" sz="quarter" idx="14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4" name="Text Placeholder 5"/>
          <p:cNvSpPr>
            <a:spLocks noGrp="1"/>
          </p:cNvSpPr>
          <p:nvPr>
            <p:ph type="body" sz="quarter" idx="14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5" name="Text Placeholder 5"/>
          <p:cNvSpPr>
            <a:spLocks noGrp="1"/>
          </p:cNvSpPr>
          <p:nvPr>
            <p:ph type="body" sz="quarter" idx="14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6" name="Text Placeholder 5"/>
          <p:cNvSpPr>
            <a:spLocks noGrp="1"/>
          </p:cNvSpPr>
          <p:nvPr>
            <p:ph type="body" sz="quarter" idx="14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7" name="Text Placeholder 5"/>
          <p:cNvSpPr>
            <a:spLocks noGrp="1"/>
          </p:cNvSpPr>
          <p:nvPr>
            <p:ph type="body" sz="quarter" idx="14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ghlighted right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90" y="5003671"/>
            <a:ext cx="8380678"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768618" y="4394542"/>
            <a:ext cx="8374062" cy="615521"/>
          </a:xfrm>
          <a:prstGeom prst="rect">
            <a:avLst/>
          </a:prstGeom>
          <a:solidFill>
            <a:schemeClr val="accent5">
              <a:lumMod val="50000"/>
            </a:schemeClr>
          </a:solidFill>
        </p:spPr>
        <p:txBody>
          <a:bodyPr lIns="76184" tIns="76184" rIns="76184" bIns="76184" anchor="ctr" anchorCtr="0">
            <a:spAutoFit/>
          </a:bodyPr>
          <a:lstStyle>
            <a:lvl1pPr algn="ctr">
              <a:buNone/>
              <a:defRPr sz="3000" b="1" baseline="0">
                <a:solidFill>
                  <a:schemeClr val="bg1"/>
                </a:solidFill>
              </a:defRPr>
            </a:lvl1pPr>
          </a:lstStyle>
          <a:p>
            <a:pPr lvl="0"/>
            <a:r>
              <a:rPr lang="en-US" dirty="0" smtClean="0"/>
              <a:t>(click to add) INTRODUCTION or ABSTRACT</a:t>
            </a:r>
            <a:endParaRPr lang="en-US" dirty="0"/>
          </a:p>
        </p:txBody>
      </p:sp>
      <p:sp>
        <p:nvSpPr>
          <p:cNvPr id="14" name="Picture Placeholder 13"/>
          <p:cNvSpPr>
            <a:spLocks noGrp="1"/>
          </p:cNvSpPr>
          <p:nvPr>
            <p:ph type="pic" sz="quarter" idx="15" hasCustomPrompt="1"/>
          </p:nvPr>
        </p:nvSpPr>
        <p:spPr>
          <a:xfrm>
            <a:off x="762000" y="9525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2131000" y="1016000"/>
            <a:ext cx="3683000" cy="2095500"/>
          </a:xfrm>
          <a:prstGeom prst="rect">
            <a:avLst/>
          </a:prstGeom>
        </p:spPr>
        <p:txBody>
          <a:bodyPr lIns="76184" tIns="38091" rIns="76184" bIns="38091" anchor="ctr"/>
          <a:lstStyle>
            <a:lvl1pPr algn="ctr">
              <a:buNone/>
              <a:defRPr sz="3400">
                <a:solidFill>
                  <a:schemeClr val="bg1"/>
                </a:solidFill>
              </a:defRPr>
            </a:lvl1pPr>
          </a:lstStyle>
          <a:p>
            <a:r>
              <a:rPr lang="en-US" dirty="0" smtClean="0"/>
              <a:t>LOGO</a:t>
            </a:r>
            <a:endParaRPr lang="en-US" dirty="0"/>
          </a:p>
        </p:txBody>
      </p:sp>
      <p:sp>
        <p:nvSpPr>
          <p:cNvPr id="19" name="Text Placeholder 3"/>
          <p:cNvSpPr>
            <a:spLocks noGrp="1"/>
          </p:cNvSpPr>
          <p:nvPr>
            <p:ph type="body" sz="quarter" idx="19" hasCustomPrompt="1"/>
          </p:nvPr>
        </p:nvSpPr>
        <p:spPr>
          <a:xfrm>
            <a:off x="752166" y="12432559"/>
            <a:ext cx="8382000"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768616" y="1185018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9655971" y="4997056"/>
            <a:ext cx="17266706"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9655970" y="4394542"/>
            <a:ext cx="1726670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9655970" y="12432559"/>
            <a:ext cx="17266706"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9655971" y="11850500"/>
            <a:ext cx="17266709"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9655970" y="19594185"/>
            <a:ext cx="1726670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9655970" y="20203313"/>
            <a:ext cx="17266706"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7432549" y="4394542"/>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7428357" y="5003671"/>
            <a:ext cx="837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7437291" y="23583077"/>
            <a:ext cx="837251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7437292" y="24192206"/>
            <a:ext cx="8376709" cy="707799"/>
          </a:xfrm>
          <a:prstGeom prst="rect">
            <a:avLst/>
          </a:prstGeom>
        </p:spPr>
        <p:txBody>
          <a:bodyPr wrap="square" lIns="190457" tIns="190457" rIns="190457" bIns="190457">
            <a:spAutoFit/>
          </a:bodyPr>
          <a:lstStyle>
            <a:lvl1pPr marL="285685" indent="-285685">
              <a:buNone/>
              <a:defRPr sz="210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Enter your text here</a:t>
            </a:r>
            <a:endParaRPr lang="en-US" dirty="0"/>
          </a:p>
        </p:txBody>
      </p:sp>
      <p:sp>
        <p:nvSpPr>
          <p:cNvPr id="60" name="Title 1"/>
          <p:cNvSpPr>
            <a:spLocks noGrp="1"/>
          </p:cNvSpPr>
          <p:nvPr>
            <p:ph type="title" hasCustomPrompt="1"/>
          </p:nvPr>
        </p:nvSpPr>
        <p:spPr>
          <a:xfrm>
            <a:off x="4943828" y="381001"/>
            <a:ext cx="26674980" cy="1206500"/>
          </a:xfrm>
          <a:prstGeom prst="rect">
            <a:avLst/>
          </a:prstGeom>
        </p:spPr>
        <p:txBody>
          <a:bodyPr lIns="76184" tIns="38091" rIns="76184" bIns="38091" anchor="ctr" anchorCtr="0"/>
          <a:lstStyle>
            <a:lvl1pPr>
              <a:defRPr b="1"/>
            </a:lvl1pPr>
          </a:lstStyle>
          <a:p>
            <a:r>
              <a:rPr lang="en-US" dirty="0" smtClean="0"/>
              <a:t>Click here to add the poster title</a:t>
            </a:r>
            <a:endParaRPr lang="en-US" dirty="0"/>
          </a:p>
        </p:txBody>
      </p:sp>
      <p:sp>
        <p:nvSpPr>
          <p:cNvPr id="61" name="Text Placeholder 76"/>
          <p:cNvSpPr>
            <a:spLocks noGrp="1"/>
          </p:cNvSpPr>
          <p:nvPr>
            <p:ph type="body" sz="quarter" idx="150" hasCustomPrompt="1"/>
          </p:nvPr>
        </p:nvSpPr>
        <p:spPr>
          <a:xfrm>
            <a:off x="4943828" y="2654301"/>
            <a:ext cx="26665807" cy="1066800"/>
          </a:xfrm>
          <a:prstGeom prst="rect">
            <a:avLst/>
          </a:prstGeom>
        </p:spPr>
        <p:txBody>
          <a:bodyPr lIns="76186" tIns="38093" rIns="76186" bIns="38093"/>
          <a:lstStyle>
            <a:lvl1pPr algn="ctr">
              <a:buFontTx/>
              <a:buNone/>
              <a:defRPr sz="45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smtClean="0"/>
              <a:t>Click here to add authors</a:t>
            </a:r>
            <a:endParaRPr lang="en-US" dirty="0"/>
          </a:p>
        </p:txBody>
      </p:sp>
      <p:sp>
        <p:nvSpPr>
          <p:cNvPr id="62" name="Text Placeholder 76"/>
          <p:cNvSpPr>
            <a:spLocks noGrp="1"/>
          </p:cNvSpPr>
          <p:nvPr>
            <p:ph type="body" sz="quarter" idx="151" hasCustomPrompt="1"/>
          </p:nvPr>
        </p:nvSpPr>
        <p:spPr>
          <a:xfrm>
            <a:off x="4943828" y="1587501"/>
            <a:ext cx="26665807" cy="1066800"/>
          </a:xfrm>
          <a:prstGeom prst="rect">
            <a:avLst/>
          </a:prstGeom>
        </p:spPr>
        <p:txBody>
          <a:bodyPr lIns="76186" tIns="38093" rIns="76186" bIns="38093"/>
          <a:lstStyle>
            <a:lvl1pPr algn="ctr">
              <a:buFontTx/>
              <a:buNone/>
              <a:defRPr sz="5900">
                <a:solidFill>
                  <a:schemeClr val="bg1"/>
                </a:solidFill>
              </a:defRPr>
            </a:lvl1pPr>
            <a:lvl2pPr>
              <a:buFontTx/>
              <a:buNone/>
              <a:defRPr sz="5900"/>
            </a:lvl2pPr>
            <a:lvl3pPr>
              <a:buFontTx/>
              <a:buNone/>
              <a:defRPr sz="5900"/>
            </a:lvl3pPr>
            <a:lvl4pPr>
              <a:buFontTx/>
              <a:buNone/>
              <a:defRPr sz="5900"/>
            </a:lvl4pPr>
            <a:lvl5pPr>
              <a:buFontTx/>
              <a:buNone/>
              <a:defRPr sz="5900"/>
            </a:lvl5pPr>
          </a:lstStyle>
          <a:p>
            <a:pPr lvl="0"/>
            <a:r>
              <a:rPr lang="en-US" dirty="0" smtClean="0"/>
              <a:t>Click here to add authors</a:t>
            </a:r>
            <a:endParaRPr lang="en-US" dirty="0"/>
          </a:p>
        </p:txBody>
      </p:sp>
      <p:sp>
        <p:nvSpPr>
          <p:cNvPr id="71" name="Text Placeholder 5"/>
          <p:cNvSpPr>
            <a:spLocks noGrp="1"/>
          </p:cNvSpPr>
          <p:nvPr>
            <p:ph type="body" sz="quarter" idx="9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72" name="Text Placeholder 3"/>
          <p:cNvSpPr>
            <a:spLocks noGrp="1"/>
          </p:cNvSpPr>
          <p:nvPr>
            <p:ph type="body" sz="quarter" idx="10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3" name="Text Placeholder 3"/>
          <p:cNvSpPr>
            <a:spLocks noGrp="1"/>
          </p:cNvSpPr>
          <p:nvPr>
            <p:ph type="body" sz="quarter" idx="116"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4" name="Text Placeholder 3"/>
          <p:cNvSpPr>
            <a:spLocks noGrp="1"/>
          </p:cNvSpPr>
          <p:nvPr>
            <p:ph type="body" sz="quarter" idx="117"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5" name="Text Placeholder 3"/>
          <p:cNvSpPr>
            <a:spLocks noGrp="1"/>
          </p:cNvSpPr>
          <p:nvPr>
            <p:ph type="body" sz="quarter" idx="118"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6" name="Text Placeholder 3"/>
          <p:cNvSpPr>
            <a:spLocks noGrp="1"/>
          </p:cNvSpPr>
          <p:nvPr>
            <p:ph type="body" sz="quarter" idx="119"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7" name="Text Placeholder 3"/>
          <p:cNvSpPr>
            <a:spLocks noGrp="1"/>
          </p:cNvSpPr>
          <p:nvPr>
            <p:ph type="body" sz="quarter" idx="120"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8" name="Text Placeholder 3"/>
          <p:cNvSpPr>
            <a:spLocks noGrp="1"/>
          </p:cNvSpPr>
          <p:nvPr>
            <p:ph type="body" sz="quarter" idx="121"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79" name="Text Placeholder 3"/>
          <p:cNvSpPr>
            <a:spLocks noGrp="1"/>
          </p:cNvSpPr>
          <p:nvPr>
            <p:ph type="body" sz="quarter" idx="122"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0" name="Text Placeholder 3"/>
          <p:cNvSpPr>
            <a:spLocks noGrp="1"/>
          </p:cNvSpPr>
          <p:nvPr>
            <p:ph type="body" sz="quarter" idx="123"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1" name="Text Placeholder 3"/>
          <p:cNvSpPr>
            <a:spLocks noGrp="1"/>
          </p:cNvSpPr>
          <p:nvPr>
            <p:ph type="body" sz="quarter" idx="124"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2" name="Text Placeholder 3"/>
          <p:cNvSpPr>
            <a:spLocks noGrp="1"/>
          </p:cNvSpPr>
          <p:nvPr>
            <p:ph type="body" sz="quarter" idx="125" hasCustomPrompt="1"/>
          </p:nvPr>
        </p:nvSpPr>
        <p:spPr>
          <a:xfrm>
            <a:off x="-8673569" y="17716501"/>
            <a:ext cx="8380678" cy="707799"/>
          </a:xfrm>
          <a:prstGeom prst="rect">
            <a:avLst/>
          </a:prstGeom>
        </p:spPr>
        <p:txBody>
          <a:bodyPr wrap="square" lIns="190457" tIns="190457" rIns="190457" bIns="190457">
            <a:spAutoFit/>
          </a:bodyPr>
          <a:lstStyle>
            <a:lvl1pPr marL="0" indent="0">
              <a:buNone/>
              <a:defRPr sz="2100" baseline="0">
                <a:latin typeface="Trebuchet MS" pitchFamily="34" charset="0"/>
              </a:defRPr>
            </a:lvl1pPr>
            <a:lvl2pPr marL="1237968" indent="-476142">
              <a:defRPr sz="2100">
                <a:latin typeface="Trebuchet MS" pitchFamily="34" charset="0"/>
              </a:defRPr>
            </a:lvl2pPr>
            <a:lvl3pPr marL="1714111" indent="-476142">
              <a:defRPr sz="2100">
                <a:latin typeface="Trebuchet MS" pitchFamily="34" charset="0"/>
              </a:defRPr>
            </a:lvl3pPr>
            <a:lvl4pPr marL="2237867" indent="-523757">
              <a:defRPr sz="2100">
                <a:latin typeface="Trebuchet MS" pitchFamily="34" charset="0"/>
              </a:defRPr>
            </a:lvl4pPr>
            <a:lvl5pPr marL="2618780" indent="-380914">
              <a:defRPr sz="21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8" name="Picture Placeholder 13"/>
          <p:cNvSpPr>
            <a:spLocks noGrp="1"/>
          </p:cNvSpPr>
          <p:nvPr>
            <p:ph type="pic" sz="quarter" idx="130"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1"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0" name="Picture Placeholder 13"/>
          <p:cNvSpPr>
            <a:spLocks noGrp="1"/>
          </p:cNvSpPr>
          <p:nvPr>
            <p:ph type="pic" sz="quarter" idx="132"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1" name="Picture Placeholder 13"/>
          <p:cNvSpPr>
            <a:spLocks noGrp="1"/>
          </p:cNvSpPr>
          <p:nvPr>
            <p:ph type="pic" sz="quarter" idx="133"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4"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3" name="Picture Placeholder 13"/>
          <p:cNvSpPr>
            <a:spLocks noGrp="1"/>
          </p:cNvSpPr>
          <p:nvPr>
            <p:ph type="pic" sz="quarter" idx="135" hasCustomPrompt="1"/>
          </p:nvPr>
        </p:nvSpPr>
        <p:spPr>
          <a:xfrm>
            <a:off x="-7772400" y="21094700"/>
            <a:ext cx="6591299" cy="4033425"/>
          </a:xfrm>
          <a:prstGeom prst="rect">
            <a:avLst/>
          </a:prstGeom>
          <a:solidFill>
            <a:schemeClr val="bg2"/>
          </a:solidFill>
          <a:ln>
            <a:solidFill>
              <a:schemeClr val="tx2"/>
            </a:solidFill>
          </a:ln>
          <a:effectLst/>
        </p:spPr>
        <p:txBody>
          <a:bodyPr lIns="76184" tIns="38091" rIns="76184" bIns="38091" anchor="ctr"/>
          <a:lstStyle>
            <a:lvl1pPr marL="0" indent="0" algn="ctr">
              <a:buNone/>
              <a:defRPr sz="3400" b="0" baseline="0">
                <a:solidFill>
                  <a:schemeClr val="tx2"/>
                </a:solidFill>
              </a:defRPr>
            </a:lvl1pPr>
          </a:lstStyle>
          <a:p>
            <a:r>
              <a:rPr lang="en-US" dirty="0" smtClean="0"/>
              <a:t>PICTURE PLACEHOLDER</a:t>
            </a:r>
            <a:endParaRPr lang="en-US" dirty="0"/>
          </a:p>
        </p:txBody>
      </p:sp>
      <p:sp>
        <p:nvSpPr>
          <p:cNvPr id="94" name="Text Placeholder 5"/>
          <p:cNvSpPr>
            <a:spLocks noGrp="1"/>
          </p:cNvSpPr>
          <p:nvPr>
            <p:ph type="body" sz="quarter" idx="13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5" name="Text Placeholder 5"/>
          <p:cNvSpPr>
            <a:spLocks noGrp="1"/>
          </p:cNvSpPr>
          <p:nvPr>
            <p:ph type="body" sz="quarter" idx="13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6" name="Text Placeholder 5"/>
          <p:cNvSpPr>
            <a:spLocks noGrp="1"/>
          </p:cNvSpPr>
          <p:nvPr>
            <p:ph type="body" sz="quarter" idx="13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7" name="Text Placeholder 5"/>
          <p:cNvSpPr>
            <a:spLocks noGrp="1"/>
          </p:cNvSpPr>
          <p:nvPr>
            <p:ph type="body" sz="quarter" idx="13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8" name="Text Placeholder 5"/>
          <p:cNvSpPr>
            <a:spLocks noGrp="1"/>
          </p:cNvSpPr>
          <p:nvPr>
            <p:ph type="body" sz="quarter" idx="140"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99" name="Text Placeholder 5"/>
          <p:cNvSpPr>
            <a:spLocks noGrp="1"/>
          </p:cNvSpPr>
          <p:nvPr>
            <p:ph type="body" sz="quarter" idx="141"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0" name="Text Placeholder 5"/>
          <p:cNvSpPr>
            <a:spLocks noGrp="1"/>
          </p:cNvSpPr>
          <p:nvPr>
            <p:ph type="body" sz="quarter" idx="142"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1" name="Text Placeholder 5"/>
          <p:cNvSpPr>
            <a:spLocks noGrp="1"/>
          </p:cNvSpPr>
          <p:nvPr>
            <p:ph type="body" sz="quarter" idx="143"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2" name="Text Placeholder 5"/>
          <p:cNvSpPr>
            <a:spLocks noGrp="1"/>
          </p:cNvSpPr>
          <p:nvPr>
            <p:ph type="body" sz="quarter" idx="144"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3" name="Text Placeholder 5"/>
          <p:cNvSpPr>
            <a:spLocks noGrp="1"/>
          </p:cNvSpPr>
          <p:nvPr>
            <p:ph type="body" sz="quarter" idx="145"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4" name="Text Placeholder 5"/>
          <p:cNvSpPr>
            <a:spLocks noGrp="1"/>
          </p:cNvSpPr>
          <p:nvPr>
            <p:ph type="body" sz="quarter" idx="146"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5" name="Text Placeholder 5"/>
          <p:cNvSpPr>
            <a:spLocks noGrp="1"/>
          </p:cNvSpPr>
          <p:nvPr>
            <p:ph type="body" sz="quarter" idx="147"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6" name="Text Placeholder 5"/>
          <p:cNvSpPr>
            <a:spLocks noGrp="1"/>
          </p:cNvSpPr>
          <p:nvPr>
            <p:ph type="body" sz="quarter" idx="148"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
        <p:nvSpPr>
          <p:cNvPr id="107" name="Text Placeholder 5"/>
          <p:cNvSpPr>
            <a:spLocks noGrp="1"/>
          </p:cNvSpPr>
          <p:nvPr>
            <p:ph type="body" sz="quarter" idx="149" hasCustomPrompt="1"/>
          </p:nvPr>
        </p:nvSpPr>
        <p:spPr>
          <a:xfrm>
            <a:off x="-8673570" y="15246427"/>
            <a:ext cx="8375386" cy="615521"/>
          </a:xfrm>
          <a:prstGeom prst="rect">
            <a:avLst/>
          </a:prstGeom>
          <a:solidFill>
            <a:schemeClr val="accent5">
              <a:lumMod val="50000"/>
            </a:schemeClr>
          </a:solidFill>
        </p:spPr>
        <p:txBody>
          <a:bodyPr wrap="square" lIns="76184" tIns="76184" rIns="76184" bIns="76184" anchor="ctr" anchorCtr="0">
            <a:spAutoFit/>
          </a:bodyPr>
          <a:lstStyle>
            <a:lvl1pPr algn="ctr">
              <a:buNone/>
              <a:defRPr sz="3000" b="1" baseline="0">
                <a:solidFill>
                  <a:schemeClr val="bg1"/>
                </a:solidFill>
              </a:defRPr>
            </a:lvl1pPr>
          </a:lstStyle>
          <a:p>
            <a:pPr lvl="0"/>
            <a:r>
              <a:rPr lang="en-US" dirty="0" smtClean="0"/>
              <a:t>SECTION HEADER PLACEHOLDER</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facebook.com/pages/PosterPresentationscom/217914411419?v=app_4949752878&amp;ref=ts" TargetMode="External"/><Relationship Id="rId6"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facebook.com/pages/PosterPresentationscom/217914411419?v=app_4949752878&amp;ref=ts" TargetMode="External"/><Relationship Id="rId6"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facebook.com/pages/PosterPresentationscom/217914411419?v=app_4949752878&amp;ref=ts" TargetMode="External"/><Relationship Id="rId6" Type="http://schemas.openxmlformats.org/officeDocument/2006/relationships/image" Target="../media/image3.jpeg"/><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facebook.com/pages/PosterPresentationscom/217914411419?v=app_4949752878&amp;ref=ts" TargetMode="External"/><Relationship Id="rId6" Type="http://schemas.openxmlformats.org/officeDocument/2006/relationships/image" Target="../media/image3.jpeg"/><Relationship Id="rId1" Type="http://schemas.openxmlformats.org/officeDocument/2006/relationships/slideLayout" Target="../slideLayouts/slideLayout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0" name="Rectangle 19"/>
          <p:cNvSpPr/>
          <p:nvPr/>
        </p:nvSpPr>
        <p:spPr>
          <a:xfrm>
            <a:off x="36851771" y="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400" b="1" dirty="0" smtClean="0">
                <a:solidFill>
                  <a:schemeClr val="bg1"/>
                </a:solidFill>
                <a:latin typeface="Trebuchet MS" pitchFamily="34" charset="0"/>
              </a:rPr>
              <a:t>QUICK</a:t>
            </a:r>
            <a:r>
              <a:rPr lang="en-US" sz="3400" b="1" baseline="0" dirty="0" smtClean="0">
                <a:solidFill>
                  <a:schemeClr val="bg1"/>
                </a:solidFill>
                <a:latin typeface="Trebuchet MS" pitchFamily="34" charset="0"/>
              </a:rPr>
              <a:t> TIPS</a:t>
            </a:r>
            <a:endParaRPr lang="en-US" sz="3400" b="1" dirty="0" smtClean="0">
              <a:solidFill>
                <a:schemeClr val="bg1"/>
              </a:solidFill>
              <a:latin typeface="Trebuchet MS" pitchFamily="34" charset="0"/>
            </a:endParaRPr>
          </a:p>
          <a:p>
            <a:pPr algn="ctr"/>
            <a:r>
              <a:rPr lang="en-US" sz="3400" b="1" dirty="0" smtClean="0">
                <a:solidFill>
                  <a:srgbClr val="FFFF00"/>
                </a:solidFill>
                <a:latin typeface="Trebuchet MS" pitchFamily="34" charset="0"/>
              </a:rPr>
              <a:t>(--THIS SECTION DOES NOT PRINT--)</a:t>
            </a:r>
          </a:p>
          <a:p>
            <a:pPr algn="ctr"/>
            <a:endParaRPr lang="en-US" sz="2700" b="1" dirty="0" smtClean="0">
              <a:latin typeface="Trebuchet MS" pitchFamily="34" charset="0"/>
            </a:endParaRPr>
          </a:p>
          <a:p>
            <a:pPr defTabSz="2611854"/>
            <a:r>
              <a:rPr lang="en-US" sz="2700" dirty="0" smtClean="0">
                <a:latin typeface="Trebuchet MS" pitchFamily="34" charset="0"/>
              </a:rPr>
              <a:t>This PowerPoint</a:t>
            </a:r>
            <a:r>
              <a:rPr lang="en-US" sz="2700" baseline="0" dirty="0" smtClean="0">
                <a:latin typeface="Trebuchet MS" pitchFamily="34" charset="0"/>
              </a:rPr>
              <a:t> template requires basic PowerPoint (version 2007 or newer) skills. Below is a list of commonly asked questions specific to this template. </a:t>
            </a:r>
            <a:br>
              <a:rPr lang="en-US" sz="2700" baseline="0" dirty="0" smtClean="0">
                <a:latin typeface="Trebuchet MS" pitchFamily="34" charset="0"/>
              </a:rPr>
            </a:br>
            <a:r>
              <a:rPr lang="en-US" sz="2700" baseline="0" dirty="0" smtClean="0">
                <a:latin typeface="Trebuchet MS" pitchFamily="34" charset="0"/>
              </a:rPr>
              <a:t>If you are using an older version of PowerPoint some template features may not work properly.</a:t>
            </a:r>
            <a:endParaRPr lang="en-US" sz="3400" b="1" dirty="0" smtClean="0">
              <a:solidFill>
                <a:srgbClr val="FFFF00"/>
              </a:solidFill>
              <a:latin typeface="Trebuchet MS" pitchFamily="34" charset="0"/>
            </a:endParaRPr>
          </a:p>
          <a:p>
            <a:pPr defTabSz="2611854"/>
            <a:endParaRPr lang="en-US" sz="3400" b="1" dirty="0" smtClean="0">
              <a:solidFill>
                <a:srgbClr val="FFFF00"/>
              </a:solidFill>
              <a:latin typeface="Trebuchet MS" pitchFamily="34" charset="0"/>
            </a:endParaRPr>
          </a:p>
          <a:p>
            <a:pPr algn="ctr"/>
            <a:r>
              <a:rPr lang="en-US" sz="3400" b="1" dirty="0" smtClean="0">
                <a:solidFill>
                  <a:schemeClr val="bg1"/>
                </a:solidFill>
                <a:latin typeface="Trebuchet MS" pitchFamily="34" charset="0"/>
              </a:rPr>
              <a:t>Using the template</a:t>
            </a:r>
            <a:endParaRPr lang="en-US" sz="3400" b="1" baseline="0" dirty="0" smtClean="0">
              <a:solidFill>
                <a:schemeClr val="bg1"/>
              </a:solidFill>
              <a:latin typeface="Trebuchet MS" pitchFamily="34" charset="0"/>
            </a:endParaRPr>
          </a:p>
          <a:p>
            <a:pPr algn="ctr"/>
            <a:endParaRPr lang="en-US" sz="2700" b="1" dirty="0" smtClean="0">
              <a:solidFill>
                <a:srgbClr val="FFFF00"/>
              </a:solidFill>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1" dirty="0" smtClean="0">
                <a:solidFill>
                  <a:srgbClr val="FFFF00"/>
                </a:solidFill>
                <a:latin typeface="Trebuchet MS" pitchFamily="34" charset="0"/>
              </a:rPr>
              <a:t>Verifying the quality of your graphics</a:t>
            </a:r>
          </a:p>
          <a:p>
            <a:pPr defTabSz="2611854"/>
            <a:r>
              <a:rPr lang="en-US" sz="2700" dirty="0" smtClean="0">
                <a:latin typeface="Trebuchet MS" pitchFamily="34" charset="0"/>
              </a:rPr>
              <a:t>Go to the </a:t>
            </a:r>
            <a:r>
              <a:rPr lang="en-US" sz="27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700" baseline="0" dirty="0" smtClean="0">
                <a:latin typeface="Trebuchet MS" pitchFamily="34" charset="0"/>
              </a:rPr>
            </a:br>
            <a:endParaRPr lang="en-US" sz="2700" baseline="0" dirty="0" smtClean="0">
              <a:latin typeface="Trebuchet MS" pitchFamily="34" charset="0"/>
            </a:endParaRPr>
          </a:p>
          <a:p>
            <a:pPr defTabSz="2611854"/>
            <a:r>
              <a:rPr lang="en-US" sz="2700" b="1" dirty="0" smtClean="0">
                <a:solidFill>
                  <a:srgbClr val="FFFF00"/>
                </a:solidFill>
                <a:latin typeface="Trebuchet MS" pitchFamily="34" charset="0"/>
              </a:rPr>
              <a:t>Using the placeholders</a:t>
            </a:r>
          </a:p>
          <a:p>
            <a:pPr defTabSz="2611854"/>
            <a:r>
              <a:rPr lang="en-US" sz="2700" baseline="0" dirty="0" smtClean="0">
                <a:latin typeface="Trebuchet MS" pitchFamily="34" charset="0"/>
              </a:rPr>
              <a:t>To add text to this template click inside a placeholder and type in or paste your text. To move a placeholder, click on it </a:t>
            </a:r>
            <a:r>
              <a:rPr lang="en-US" sz="2700" u="sng" baseline="0" dirty="0" smtClean="0">
                <a:latin typeface="Trebuchet MS" pitchFamily="34" charset="0"/>
              </a:rPr>
              <a:t>once</a:t>
            </a:r>
            <a:r>
              <a:rPr lang="en-US" sz="2700" baseline="0" dirty="0" smtClean="0">
                <a:latin typeface="Trebuchet MS" pitchFamily="34" charset="0"/>
              </a:rPr>
              <a:t> (to select it), place your cursor on its frame and your cursor will change to this symbol:         Then, click </a:t>
            </a:r>
            <a:r>
              <a:rPr lang="en-US" sz="2700" u="sng" baseline="0" dirty="0" smtClean="0">
                <a:latin typeface="Trebuchet MS" pitchFamily="34" charset="0"/>
              </a:rPr>
              <a:t>once</a:t>
            </a:r>
            <a:r>
              <a:rPr lang="en-US" sz="2700" baseline="0" dirty="0" smtClean="0">
                <a:latin typeface="Trebuchet MS" pitchFamily="34" charset="0"/>
              </a:rPr>
              <a:t> and drag it to its new location where you can resize it as needed. Additional placeholders can be found on the left side of this template.</a:t>
            </a:r>
          </a:p>
          <a:p>
            <a:pPr defTabSz="2611854"/>
            <a:endParaRPr lang="en-US" sz="2700" b="1" baseline="0" dirty="0" smtClean="0">
              <a:solidFill>
                <a:srgbClr val="FFFF00"/>
              </a:solidFill>
              <a:latin typeface="Trebuchet MS" pitchFamily="34" charset="0"/>
            </a:endParaRPr>
          </a:p>
          <a:p>
            <a:pPr defTabSz="2611854"/>
            <a:r>
              <a:rPr lang="en-US" sz="2700" b="1" baseline="0" dirty="0" smtClean="0">
                <a:solidFill>
                  <a:srgbClr val="FFFF00"/>
                </a:solidFill>
                <a:latin typeface="Trebuchet MS" pitchFamily="34" charset="0"/>
              </a:rPr>
              <a:t>Modifying the layout</a:t>
            </a:r>
          </a:p>
          <a:p>
            <a:pPr defTabSz="2611854"/>
            <a:r>
              <a:rPr lang="en-US" sz="2700" dirty="0" smtClean="0">
                <a:latin typeface="Trebuchet MS" pitchFamily="34" charset="0"/>
              </a:rPr>
              <a:t>This template has four</a:t>
            </a:r>
            <a:endParaRPr lang="en-US" sz="2700" baseline="0" dirty="0" smtClean="0">
              <a:latin typeface="Trebuchet MS" pitchFamily="34" charset="0"/>
            </a:endParaRPr>
          </a:p>
          <a:p>
            <a:pPr defTabSz="2611854"/>
            <a:r>
              <a:rPr lang="en-US" sz="2700" baseline="0" dirty="0" smtClean="0">
                <a:latin typeface="Trebuchet MS" pitchFamily="34" charset="0"/>
              </a:rPr>
              <a:t>different column layouts. </a:t>
            </a:r>
          </a:p>
          <a:p>
            <a:pPr defTabSz="2611854"/>
            <a:r>
              <a:rPr lang="en-US" sz="2700" u="sng" baseline="0" dirty="0" smtClean="0">
                <a:latin typeface="Trebuchet MS" pitchFamily="34" charset="0"/>
              </a:rPr>
              <a:t>Right-click</a:t>
            </a:r>
            <a:r>
              <a:rPr lang="en-US" sz="2700" baseline="0" dirty="0" smtClean="0">
                <a:latin typeface="Trebuchet MS" pitchFamily="34" charset="0"/>
              </a:rPr>
              <a:t> your mouse</a:t>
            </a:r>
          </a:p>
          <a:p>
            <a:pPr defTabSz="2611854"/>
            <a:r>
              <a:rPr lang="en-US" sz="2700" baseline="0" dirty="0" smtClean="0">
                <a:latin typeface="Trebuchet MS" pitchFamily="34" charset="0"/>
              </a:rPr>
              <a:t>on the background and </a:t>
            </a:r>
          </a:p>
          <a:p>
            <a:pPr defTabSz="2611854"/>
            <a:r>
              <a:rPr lang="en-US" sz="2700" baseline="0" dirty="0" smtClean="0">
                <a:latin typeface="Trebuchet MS" pitchFamily="34" charset="0"/>
              </a:rPr>
              <a:t>click on “Layout” to see </a:t>
            </a:r>
          </a:p>
          <a:p>
            <a:pPr defTabSz="2611854"/>
            <a:r>
              <a:rPr lang="en-US" sz="2700" baseline="0" dirty="0" smtClean="0">
                <a:latin typeface="Trebuchet MS" pitchFamily="34" charset="0"/>
              </a:rPr>
              <a:t>the layout options.</a:t>
            </a:r>
            <a:endParaRPr lang="en-US" sz="2700" dirty="0" smtClean="0">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2611854" rtl="0" eaLnBrk="1" fontAlgn="auto" latinLnBrk="0" hangingPunct="1">
              <a:lnSpc>
                <a:spcPct val="100000"/>
              </a:lnSpc>
              <a:spcBef>
                <a:spcPts val="0"/>
              </a:spcBef>
              <a:spcAft>
                <a:spcPts val="0"/>
              </a:spcAft>
              <a:buClrTx/>
              <a:buSzTx/>
              <a:buFontTx/>
              <a:buNone/>
              <a:tabLst/>
              <a:defRPr/>
            </a:pPr>
            <a:endParaRPr lang="en-US" sz="2700" baseline="0" dirty="0" smtClean="0">
              <a:latin typeface="Trebuchet MS" pitchFamily="34" charset="0"/>
            </a:endParaRPr>
          </a:p>
          <a:p>
            <a:pPr defTabSz="2611854"/>
            <a:r>
              <a:rPr lang="en-US" sz="2700" b="1" baseline="0" dirty="0" smtClean="0">
                <a:solidFill>
                  <a:srgbClr val="FFFF00"/>
                </a:solidFill>
                <a:latin typeface="Trebuchet MS" pitchFamily="34" charset="0"/>
              </a:rPr>
              <a:t>Importing text and graphics from external sources</a:t>
            </a:r>
          </a:p>
          <a:p>
            <a:pPr defTabSz="2611854"/>
            <a:r>
              <a:rPr lang="en-US" sz="2700" b="1" u="sng" baseline="0" dirty="0" smtClean="0">
                <a:latin typeface="Trebuchet MS" pitchFamily="34" charset="0"/>
              </a:rPr>
              <a:t>TEXT: </a:t>
            </a:r>
            <a:r>
              <a:rPr lang="en-US" sz="2700" baseline="0" dirty="0" smtClean="0">
                <a:latin typeface="Trebuchet MS" pitchFamily="34" charset="0"/>
              </a:rPr>
              <a:t>Paste or type your text into a pre-existing placeholder or drag in a new placeholder from the left side of the template. Move it anywhere as needed.</a:t>
            </a:r>
          </a:p>
          <a:p>
            <a:pPr defTabSz="2611854"/>
            <a:r>
              <a:rPr lang="en-US" sz="2700" b="1" u="sng" baseline="0" dirty="0" smtClean="0">
                <a:latin typeface="Trebuchet MS" pitchFamily="34" charset="0"/>
              </a:rPr>
              <a:t>PHOTOS: </a:t>
            </a:r>
            <a:r>
              <a:rPr lang="en-US" sz="2700" baseline="0" dirty="0" smtClean="0">
                <a:latin typeface="Trebuchet MS" pitchFamily="34" charset="0"/>
              </a:rPr>
              <a:t>Drag in a picture placeholder, size it </a:t>
            </a:r>
            <a:r>
              <a:rPr lang="en-US" sz="2700" u="sng" baseline="0" dirty="0" smtClean="0">
                <a:latin typeface="Trebuchet MS" pitchFamily="34" charset="0"/>
              </a:rPr>
              <a:t>first</a:t>
            </a:r>
            <a:r>
              <a:rPr lang="en-US" sz="2700" baseline="0" dirty="0" smtClean="0">
                <a:latin typeface="Trebuchet MS" pitchFamily="34" charset="0"/>
              </a:rPr>
              <a:t>, click in it and insert a photo from the menu.</a:t>
            </a:r>
          </a:p>
          <a:p>
            <a:pPr defTabSz="2611854"/>
            <a:r>
              <a:rPr lang="en-US" sz="2700" b="1" u="sng" baseline="0" dirty="0" smtClean="0">
                <a:latin typeface="Trebuchet MS" pitchFamily="34" charset="0"/>
              </a:rPr>
              <a:t>TABLES: </a:t>
            </a:r>
            <a:r>
              <a:rPr lang="en-US" sz="2700" baseline="0" dirty="0" smtClean="0">
                <a:latin typeface="Trebuchet MS" pitchFamily="34" charset="0"/>
              </a:rPr>
              <a:t>You can copy and paste a table from an external document onto this poster template. To adjust  the way the text fits within the cells of a table that has been pasted, </a:t>
            </a:r>
            <a:r>
              <a:rPr lang="en-US" sz="2700" u="sng" baseline="0" dirty="0" smtClean="0">
                <a:latin typeface="Trebuchet MS" pitchFamily="34" charset="0"/>
              </a:rPr>
              <a:t>right-click</a:t>
            </a:r>
            <a:r>
              <a:rPr lang="en-US" sz="2700" baseline="0" dirty="0" smtClean="0">
                <a:latin typeface="Trebuchet MS" pitchFamily="34" charset="0"/>
              </a:rPr>
              <a:t> on the table, click FORMAT SHAPE  then click on TEXT BOX and change the INTERNAL MARGIN values to 0.25</a:t>
            </a:r>
          </a:p>
          <a:p>
            <a:pPr defTabSz="2611854"/>
            <a:endParaRPr lang="en-US" sz="2700" baseline="0" dirty="0" smtClean="0">
              <a:latin typeface="Trebuchet MS" pitchFamily="34" charset="0"/>
            </a:endParaRPr>
          </a:p>
          <a:p>
            <a:pPr defTabSz="2611854"/>
            <a:r>
              <a:rPr lang="en-US" sz="2700" b="1" baseline="0" dirty="0" smtClean="0">
                <a:solidFill>
                  <a:srgbClr val="FFFF00"/>
                </a:solidFill>
                <a:latin typeface="Trebuchet MS" pitchFamily="34" charset="0"/>
              </a:rPr>
              <a:t>Modifying the color scheme</a:t>
            </a:r>
          </a:p>
          <a:p>
            <a:pPr defTabSz="2611854"/>
            <a:r>
              <a:rPr lang="en-US" sz="2700" baseline="0" dirty="0" smtClean="0">
                <a:latin typeface="Trebuchet MS" pitchFamily="34" charset="0"/>
              </a:rPr>
              <a:t>To change the color scheme of this template go to the “Design” menu and click on “Colors”. You can choose from the provide color combinations or you can create your own.</a:t>
            </a:r>
          </a:p>
          <a:p>
            <a:pPr defTabSz="2611854"/>
            <a:endParaRPr lang="en-US" sz="2700" baseline="0" dirty="0" smtClean="0">
              <a:latin typeface="Trebuchet MS" pitchFamily="34" charset="0"/>
            </a:endParaRPr>
          </a:p>
          <a:p>
            <a:pPr defTabSz="2611854"/>
            <a:endParaRPr lang="en-US" sz="2700" baseline="0" dirty="0" smtClean="0">
              <a:latin typeface="Trebuchet MS" pitchFamily="34" charset="0"/>
            </a:endParaRPr>
          </a:p>
          <a:p>
            <a:pPr defTabSz="3657034"/>
            <a:endParaRPr lang="en-US" sz="1600" baseline="0" dirty="0" smtClean="0">
              <a:latin typeface="Trebuchet MS" pitchFamily="34" charset="0"/>
            </a:endParaRPr>
          </a:p>
          <a:p>
            <a:pPr defTabSz="3657034"/>
            <a:endParaRPr lang="en-US" sz="1600" dirty="0" smtClean="0">
              <a:latin typeface="Trebuchet MS" pitchFamily="34" charset="0"/>
            </a:endParaRPr>
          </a:p>
          <a:p>
            <a:pPr algn="ctr"/>
            <a:endParaRPr lang="en-US" sz="1600" b="1" dirty="0" smtClean="0">
              <a:solidFill>
                <a:schemeClr val="bg1"/>
              </a:solidFill>
              <a:latin typeface="Trebuchet MS" pitchFamily="34" charset="0"/>
            </a:endParaRPr>
          </a:p>
          <a:p>
            <a:pPr defTabSz="3657034"/>
            <a:endParaRPr lang="en-US" sz="1600" b="1" dirty="0" smtClean="0">
              <a:solidFill>
                <a:srgbClr val="FFFF00"/>
              </a:solidFill>
              <a:latin typeface="Trebuchet MS" pitchFamily="34" charset="0"/>
            </a:endParaRPr>
          </a:p>
          <a:p>
            <a:pPr algn="ctr"/>
            <a:endParaRPr lang="en-US" sz="2700" b="1" dirty="0">
              <a:latin typeface="Trebuchet MS" pitchFamily="34" charset="0"/>
            </a:endParaRPr>
          </a:p>
        </p:txBody>
      </p:sp>
      <p:sp>
        <p:nvSpPr>
          <p:cNvPr id="29" name="Rectangle 28"/>
          <p:cNvSpPr/>
          <p:nvPr/>
        </p:nvSpPr>
        <p:spPr>
          <a:xfrm>
            <a:off x="-8668656" y="-1633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600" b="1" dirty="0" smtClean="0">
                <a:solidFill>
                  <a:schemeClr val="bg1"/>
                </a:solidFill>
                <a:latin typeface="Trebuchet MS" pitchFamily="34" charset="0"/>
              </a:rPr>
              <a:t>QUICK DESIGN</a:t>
            </a:r>
            <a:r>
              <a:rPr lang="en-US" sz="3600" b="1" baseline="0" dirty="0" smtClean="0">
                <a:solidFill>
                  <a:schemeClr val="bg1"/>
                </a:solidFill>
                <a:latin typeface="Trebuchet MS" pitchFamily="34" charset="0"/>
              </a:rPr>
              <a:t> </a:t>
            </a:r>
            <a:r>
              <a:rPr lang="en-US" sz="3600" b="1" dirty="0" smtClean="0">
                <a:solidFill>
                  <a:schemeClr val="bg1"/>
                </a:solidFill>
                <a:latin typeface="Trebuchet MS" pitchFamily="34" charset="0"/>
              </a:rPr>
              <a:t>GUIDE</a:t>
            </a:r>
          </a:p>
          <a:p>
            <a:pPr algn="ctr"/>
            <a:r>
              <a:rPr lang="en-US" sz="3400" b="1" dirty="0" smtClean="0">
                <a:solidFill>
                  <a:srgbClr val="FFFF00"/>
                </a:solidFill>
                <a:latin typeface="Trebuchet MS" pitchFamily="34" charset="0"/>
              </a:rPr>
              <a:t>(--THIS SECTION DOES NOT PRINT--)</a:t>
            </a:r>
          </a:p>
          <a:p>
            <a:pPr algn="ctr"/>
            <a:endParaRPr lang="en-US" sz="2700" b="1" dirty="0" smtClean="0">
              <a:latin typeface="Trebuchet MS" pitchFamily="34" charset="0"/>
            </a:endParaRPr>
          </a:p>
          <a:p>
            <a:pPr defTabSz="3657034"/>
            <a:r>
              <a:rPr lang="en-US" sz="2700" dirty="0" smtClean="0">
                <a:latin typeface="Trebuchet MS" pitchFamily="34" charset="0"/>
              </a:rPr>
              <a:t>This PowerPoint</a:t>
            </a:r>
            <a:r>
              <a:rPr lang="en-US" sz="2700" baseline="0" dirty="0" smtClean="0">
                <a:latin typeface="Trebuchet MS" pitchFamily="34" charset="0"/>
              </a:rPr>
              <a:t> </a:t>
            </a:r>
            <a:r>
              <a:rPr lang="en-US" sz="2700" dirty="0" smtClean="0">
                <a:latin typeface="Trebuchet MS" pitchFamily="34" charset="0"/>
              </a:rPr>
              <a:t>2007 template produces</a:t>
            </a:r>
            <a:r>
              <a:rPr lang="en-US" sz="2700" baseline="0" dirty="0" smtClean="0">
                <a:latin typeface="Trebuchet MS" pitchFamily="34" charset="0"/>
              </a:rPr>
              <a:t> </a:t>
            </a:r>
            <a:r>
              <a:rPr lang="en-US" sz="2700" dirty="0" smtClean="0">
                <a:latin typeface="Trebuchet MS" pitchFamily="34" charset="0"/>
              </a:rPr>
              <a:t>a 36”x48” professional  poster. It</a:t>
            </a:r>
            <a:r>
              <a:rPr lang="en-US" sz="2700" baseline="0" dirty="0" smtClean="0">
                <a:latin typeface="Trebuchet MS" pitchFamily="34" charset="0"/>
              </a:rPr>
              <a:t> </a:t>
            </a:r>
            <a:r>
              <a:rPr lang="en-US" sz="2700" dirty="0" smtClean="0">
                <a:latin typeface="Trebuchet MS" pitchFamily="34" charset="0"/>
              </a:rPr>
              <a:t>will save you valuable time placing titles, subtitles,</a:t>
            </a:r>
            <a:r>
              <a:rPr lang="en-US" sz="2700" baseline="0" dirty="0" smtClean="0">
                <a:latin typeface="Trebuchet MS" pitchFamily="34" charset="0"/>
              </a:rPr>
              <a:t> text, and graphics</a:t>
            </a:r>
            <a:r>
              <a:rPr lang="en-US" sz="2700" dirty="0" smtClean="0">
                <a:latin typeface="Trebuchet MS" pitchFamily="34" charset="0"/>
              </a:rPr>
              <a:t>. </a:t>
            </a:r>
          </a:p>
          <a:p>
            <a:pPr defTabSz="3657034"/>
            <a:endParaRPr lang="en-US" sz="2700" dirty="0" smtClean="0">
              <a:latin typeface="Trebuchet MS" pitchFamily="34" charset="0"/>
            </a:endParaRPr>
          </a:p>
          <a:p>
            <a:pPr defTabSz="3657034"/>
            <a:r>
              <a:rPr lang="en-US" sz="2700" dirty="0" smtClean="0">
                <a:latin typeface="Trebuchet MS" pitchFamily="34" charset="0"/>
              </a:rPr>
              <a:t>Use it to create your presentation. Then send</a:t>
            </a:r>
            <a:r>
              <a:rPr lang="en-US" sz="2700" baseline="0" dirty="0" smtClean="0">
                <a:latin typeface="Trebuchet MS" pitchFamily="34" charset="0"/>
              </a:rPr>
              <a:t> it </a:t>
            </a:r>
            <a:r>
              <a:rPr lang="en-US" sz="2700" dirty="0" smtClean="0">
                <a:latin typeface="Trebuchet MS" pitchFamily="34" charset="0"/>
              </a:rPr>
              <a:t>to </a:t>
            </a:r>
            <a:r>
              <a:rPr lang="en-US" sz="2700" b="1" dirty="0" smtClean="0">
                <a:latin typeface="Trebuchet MS" pitchFamily="34" charset="0"/>
              </a:rPr>
              <a:t>PosterPresentations.com</a:t>
            </a:r>
            <a:r>
              <a:rPr lang="en-US" sz="2700" dirty="0" smtClean="0">
                <a:latin typeface="Trebuchet MS" pitchFamily="34" charset="0"/>
              </a:rPr>
              <a:t> for premium quality, same day affordable printing.</a:t>
            </a:r>
            <a:br>
              <a:rPr lang="en-US" sz="2700" dirty="0" smtClean="0">
                <a:latin typeface="Trebuchet MS" pitchFamily="34" charset="0"/>
              </a:rPr>
            </a:br>
            <a:endParaRPr lang="en-US" sz="2700" dirty="0" smtClean="0">
              <a:latin typeface="Trebuchet MS" pitchFamily="34" charset="0"/>
            </a:endParaRPr>
          </a:p>
          <a:p>
            <a:pPr defTabSz="3657034"/>
            <a:r>
              <a:rPr lang="en-US" sz="2700" dirty="0" smtClean="0">
                <a:latin typeface="Trebuchet MS" pitchFamily="34" charset="0"/>
              </a:rPr>
              <a:t>We provide a series of </a:t>
            </a:r>
            <a:r>
              <a:rPr lang="en-US" sz="2700" b="1" dirty="0" smtClean="0">
                <a:latin typeface="Trebuchet MS" pitchFamily="34" charset="0"/>
              </a:rPr>
              <a:t>online tutorials</a:t>
            </a:r>
            <a:r>
              <a:rPr lang="en-US" sz="2700" dirty="0" smtClean="0">
                <a:latin typeface="Trebuchet MS" pitchFamily="34" charset="0"/>
              </a:rPr>
              <a:t> that will guide you through the poster design process and answer your poster production questions. </a:t>
            </a:r>
          </a:p>
          <a:p>
            <a:pPr defTabSz="3657034"/>
            <a:endParaRPr lang="en-US" sz="2700" dirty="0" smtClean="0">
              <a:latin typeface="Trebuchet MS" pitchFamily="34" charset="0"/>
            </a:endParaRPr>
          </a:p>
          <a:p>
            <a:pPr defTabSz="3657034"/>
            <a:r>
              <a:rPr lang="en-US" sz="2700" dirty="0" smtClean="0">
                <a:latin typeface="Trebuchet MS" pitchFamily="34" charset="0"/>
              </a:rPr>
              <a:t>View our online</a:t>
            </a:r>
            <a:r>
              <a:rPr lang="en-US" sz="2700" baseline="0" dirty="0" smtClean="0">
                <a:latin typeface="Trebuchet MS" pitchFamily="34" charset="0"/>
              </a:rPr>
              <a:t> tutorials at:</a:t>
            </a:r>
            <a:r>
              <a:rPr lang="en-US" sz="2700" dirty="0" smtClean="0">
                <a:latin typeface="Trebuchet MS" pitchFamily="34" charset="0"/>
              </a:rPr>
              <a:t/>
            </a:r>
            <a:br>
              <a:rPr lang="en-US" sz="2700" dirty="0" smtClean="0">
                <a:latin typeface="Trebuchet MS" pitchFamily="34" charset="0"/>
              </a:rPr>
            </a:br>
            <a:r>
              <a:rPr lang="en-US" sz="2700" dirty="0" smtClean="0">
                <a:solidFill>
                  <a:srgbClr val="FFFF00"/>
                </a:solidFill>
                <a:latin typeface="Trebuchet MS" pitchFamily="34" charset="0"/>
              </a:rPr>
              <a:t> http://bit.ly/Poster_creation_help </a:t>
            </a:r>
            <a:r>
              <a:rPr lang="en-US" sz="2700" dirty="0" smtClean="0">
                <a:latin typeface="Trebuchet MS" pitchFamily="34" charset="0"/>
              </a:rPr>
              <a:t/>
            </a:r>
            <a:br>
              <a:rPr lang="en-US" sz="2700" dirty="0" smtClean="0">
                <a:latin typeface="Trebuchet MS" pitchFamily="34" charset="0"/>
              </a:rPr>
            </a:br>
            <a:r>
              <a:rPr lang="en-US" sz="2700" dirty="0" smtClean="0">
                <a:latin typeface="Trebuchet MS" pitchFamily="34" charset="0"/>
              </a:rPr>
              <a:t>(copy</a:t>
            </a:r>
            <a:r>
              <a:rPr lang="en-US" sz="2700" baseline="0" dirty="0" smtClean="0">
                <a:latin typeface="Trebuchet MS" pitchFamily="34" charset="0"/>
              </a:rPr>
              <a:t> and paste the link into your web browser).</a:t>
            </a:r>
          </a:p>
          <a:p>
            <a:pPr defTabSz="3657034"/>
            <a:endParaRPr lang="en-US" sz="2700" dirty="0" smtClean="0">
              <a:latin typeface="Trebuchet MS" pitchFamily="34" charset="0"/>
            </a:endParaRPr>
          </a:p>
          <a:p>
            <a:pPr defTabSz="3657034"/>
            <a:r>
              <a:rPr lang="en-US" sz="2700" dirty="0" smtClean="0">
                <a:latin typeface="Trebuchet MS" pitchFamily="34" charset="0"/>
              </a:rPr>
              <a:t>For assistance and to order your printed poster</a:t>
            </a:r>
            <a:r>
              <a:rPr lang="en-US" sz="2700" dirty="0" smtClean="0">
                <a:solidFill>
                  <a:schemeClr val="bg1"/>
                </a:solidFill>
                <a:latin typeface="Trebuchet MS" pitchFamily="34" charset="0"/>
              </a:rPr>
              <a:t> call </a:t>
            </a:r>
            <a:r>
              <a:rPr lang="en-US" sz="2700" b="1" dirty="0" smtClean="0">
                <a:solidFill>
                  <a:srgbClr val="FFFF00"/>
                </a:solidFill>
                <a:latin typeface="Trebuchet MS" pitchFamily="34" charset="0"/>
              </a:rPr>
              <a:t>PosterPresentations.com</a:t>
            </a:r>
            <a:r>
              <a:rPr lang="en-US" sz="2700" dirty="0" smtClean="0">
                <a:solidFill>
                  <a:srgbClr val="FFFF00"/>
                </a:solidFill>
                <a:latin typeface="Trebuchet MS" pitchFamily="34" charset="0"/>
              </a:rPr>
              <a:t> </a:t>
            </a:r>
            <a:r>
              <a:rPr lang="en-US" sz="2700" dirty="0" smtClean="0">
                <a:latin typeface="Trebuchet MS" pitchFamily="34" charset="0"/>
              </a:rPr>
              <a:t>at </a:t>
            </a:r>
            <a:r>
              <a:rPr lang="en-US" sz="3400" b="1" dirty="0" smtClean="0">
                <a:solidFill>
                  <a:srgbClr val="FFFF00"/>
                </a:solidFill>
                <a:latin typeface="Trebuchet MS" pitchFamily="34" charset="0"/>
              </a:rPr>
              <a:t>1.866.649.3004</a:t>
            </a:r>
          </a:p>
          <a:p>
            <a:pPr defTabSz="3657034"/>
            <a:endParaRPr lang="en-US" sz="3400" b="1" dirty="0" smtClean="0">
              <a:solidFill>
                <a:srgbClr val="FFFF00"/>
              </a:solidFill>
              <a:latin typeface="Trebuchet MS" pitchFamily="34" charset="0"/>
            </a:endParaRPr>
          </a:p>
          <a:p>
            <a:pPr defTabSz="3657034"/>
            <a:endParaRPr lang="en-US" sz="3400" b="1" dirty="0" smtClean="0">
              <a:solidFill>
                <a:srgbClr val="FFFF00"/>
              </a:solidFill>
              <a:latin typeface="Trebuchet MS" pitchFamily="34" charset="0"/>
            </a:endParaRPr>
          </a:p>
          <a:p>
            <a:pPr algn="ctr"/>
            <a:r>
              <a:rPr lang="en-US" sz="3600" b="1" dirty="0" smtClean="0">
                <a:solidFill>
                  <a:schemeClr val="bg1"/>
                </a:solidFill>
                <a:latin typeface="Trebuchet MS" pitchFamily="34" charset="0"/>
              </a:rPr>
              <a:t>Object Placeholders</a:t>
            </a:r>
          </a:p>
          <a:p>
            <a:pPr algn="ctr"/>
            <a:endParaRPr lang="en-US" sz="3600" b="1" dirty="0" smtClean="0">
              <a:solidFill>
                <a:schemeClr val="bg1"/>
              </a:solidFill>
              <a:latin typeface="Trebuchet MS" pitchFamily="34" charset="0"/>
            </a:endParaRPr>
          </a:p>
          <a:p>
            <a:pPr defTabSz="3657034"/>
            <a:r>
              <a:rPr lang="en-US" sz="2700" dirty="0" smtClean="0">
                <a:latin typeface="Trebuchet MS" pitchFamily="34" charset="0"/>
              </a:rPr>
              <a:t>Use the placeholders provided below to add new elements to your poster:</a:t>
            </a:r>
            <a:r>
              <a:rPr lang="en-US" sz="2700" baseline="0" dirty="0" smtClean="0">
                <a:latin typeface="Trebuchet MS" pitchFamily="34" charset="0"/>
              </a:rPr>
              <a:t> </a:t>
            </a:r>
            <a:r>
              <a:rPr lang="en-US" sz="2700" dirty="0" smtClean="0">
                <a:latin typeface="Trebuchet MS" pitchFamily="34" charset="0"/>
              </a:rPr>
              <a:t>Drag a placeholder onto the</a:t>
            </a:r>
            <a:r>
              <a:rPr lang="en-US" sz="2700" baseline="0" dirty="0" smtClean="0">
                <a:latin typeface="Trebuchet MS" pitchFamily="34" charset="0"/>
              </a:rPr>
              <a:t> poster area,</a:t>
            </a:r>
            <a:r>
              <a:rPr lang="en-US" sz="2700" dirty="0" smtClean="0">
                <a:latin typeface="Trebuchet MS" pitchFamily="34" charset="0"/>
              </a:rPr>
              <a:t> size it, and click it to edit.</a:t>
            </a:r>
          </a:p>
          <a:p>
            <a:pPr defTabSz="3657034"/>
            <a:endParaRPr lang="en-US" sz="2700" dirty="0" smtClean="0">
              <a:latin typeface="Trebuchet MS" pitchFamily="34" charset="0"/>
            </a:endParaRPr>
          </a:p>
          <a:p>
            <a:pPr defTabSz="3657034"/>
            <a:r>
              <a:rPr lang="en-US" sz="2700" b="1" dirty="0" smtClean="0">
                <a:solidFill>
                  <a:srgbClr val="FFFF00"/>
                </a:solidFill>
                <a:latin typeface="Trebuchet MS" pitchFamily="34" charset="0"/>
              </a:rPr>
              <a:t>Section Header placeholder</a:t>
            </a:r>
          </a:p>
          <a:p>
            <a:pPr defTabSz="3657034"/>
            <a:r>
              <a:rPr lang="en-US" sz="2700" dirty="0" smtClean="0">
                <a:latin typeface="Trebuchet MS" pitchFamily="34" charset="0"/>
              </a:rPr>
              <a:t>Move</a:t>
            </a:r>
            <a:r>
              <a:rPr lang="en-US" sz="2700" baseline="0" dirty="0" smtClean="0">
                <a:latin typeface="Trebuchet MS" pitchFamily="34" charset="0"/>
              </a:rPr>
              <a:t> this preformatted section header placeholder to the poster area to add another section header. Use section headers to separate topics or concepts within your presentation. </a:t>
            </a:r>
          </a:p>
          <a:p>
            <a:pPr defTabSz="3657034"/>
            <a:endParaRPr lang="en-US" sz="2700" baseline="0" dirty="0" smtClean="0">
              <a:latin typeface="Trebuchet MS" pitchFamily="34" charset="0"/>
            </a:endParaRPr>
          </a:p>
          <a:p>
            <a:pPr defTabSz="3657034"/>
            <a:endParaRPr lang="en-US" sz="2700" dirty="0" smtClean="0">
              <a:latin typeface="Trebuchet MS" pitchFamily="34" charset="0"/>
            </a:endParaRPr>
          </a:p>
          <a:p>
            <a:pPr defTabSz="3657034"/>
            <a:endParaRPr lang="en-US" sz="2700" b="1" dirty="0" smtClean="0">
              <a:solidFill>
                <a:srgbClr val="FFFF00"/>
              </a:solidFill>
              <a:latin typeface="Trebuchet MS" pitchFamily="34" charset="0"/>
            </a:endParaRPr>
          </a:p>
          <a:p>
            <a:pPr defTabSz="3657034"/>
            <a:r>
              <a:rPr lang="en-US" sz="2700" b="1" dirty="0" smtClean="0">
                <a:solidFill>
                  <a:srgbClr val="FFFF00"/>
                </a:solidFill>
                <a:latin typeface="Trebuchet MS" pitchFamily="34" charset="0"/>
              </a:rPr>
              <a:t>Text placeholder</a:t>
            </a:r>
          </a:p>
          <a:p>
            <a:pPr defTabSz="3657034"/>
            <a:r>
              <a:rPr lang="en-US" sz="2700" baseline="0" dirty="0" smtClean="0">
                <a:latin typeface="Trebuchet MS" pitchFamily="34" charset="0"/>
              </a:rPr>
              <a:t>Move this preformatted text placeholder to the poster to add a new body of text.</a:t>
            </a: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1" baseline="0" dirty="0" smtClean="0">
              <a:solidFill>
                <a:srgbClr val="FFFF00"/>
              </a:solidFill>
              <a:latin typeface="Trebuchet MS" pitchFamily="34" charset="0"/>
            </a:endParaRPr>
          </a:p>
          <a:p>
            <a:pPr defTabSz="3657034"/>
            <a:r>
              <a:rPr lang="en-US" sz="2700" b="1" baseline="0" dirty="0" smtClean="0">
                <a:solidFill>
                  <a:srgbClr val="FFFF00"/>
                </a:solidFill>
                <a:latin typeface="Trebuchet MS" pitchFamily="34" charset="0"/>
              </a:rPr>
              <a:t>Picture placeholder</a:t>
            </a:r>
          </a:p>
          <a:p>
            <a:pPr defTabSz="3657034"/>
            <a:r>
              <a:rPr lang="en-US" sz="2700" baseline="0" dirty="0" smtClean="0">
                <a:latin typeface="Trebuchet MS" pitchFamily="34" charset="0"/>
              </a:rPr>
              <a:t>Move this graphic placeholder onto your poster, size it first, and then click it to add a picture to the poster.</a:t>
            </a: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defTabSz="3657034"/>
            <a:endParaRPr lang="en-US" sz="2700" dirty="0" smtClean="0">
              <a:latin typeface="Trebuchet MS" pitchFamily="34" charset="0"/>
            </a:endParaRPr>
          </a:p>
          <a:p>
            <a:pPr algn="ctr"/>
            <a:endParaRPr lang="en-US" sz="2700" b="1" dirty="0" smtClean="0">
              <a:solidFill>
                <a:schemeClr val="bg1"/>
              </a:solidFill>
              <a:latin typeface="Trebuchet MS" pitchFamily="34" charset="0"/>
            </a:endParaRPr>
          </a:p>
          <a:p>
            <a:pPr defTabSz="3657034"/>
            <a:endParaRPr lang="en-US" sz="2700" b="1" dirty="0" smtClean="0">
              <a:solidFill>
                <a:srgbClr val="FFFF00"/>
              </a:solidFill>
              <a:latin typeface="Trebuchet MS" pitchFamily="34" charset="0"/>
            </a:endParaRPr>
          </a:p>
          <a:p>
            <a:pPr algn="ctr"/>
            <a:endParaRPr lang="en-US" sz="3600" b="1" dirty="0">
              <a:latin typeface="Trebuchet MS" pitchFamily="34" charset="0"/>
            </a:endParaRPr>
          </a:p>
        </p:txBody>
      </p:sp>
      <p:sp>
        <p:nvSpPr>
          <p:cNvPr id="7" name="Rectangle 36"/>
          <p:cNvSpPr>
            <a:spLocks noChangeArrowheads="1"/>
          </p:cNvSpPr>
          <p:nvPr/>
        </p:nvSpPr>
        <p:spPr bwMode="auto">
          <a:xfrm>
            <a:off x="0" y="0"/>
            <a:ext cx="36576000" cy="4000500"/>
          </a:xfrm>
          <a:prstGeom prst="rect">
            <a:avLst/>
          </a:prstGeom>
          <a:solidFill>
            <a:schemeClr val="accent5">
              <a:lumMod val="75000"/>
            </a:schemeClr>
          </a:solidFill>
          <a:ln w="9525">
            <a:solidFill>
              <a:schemeClr val="tx1"/>
            </a:solidFill>
            <a:miter lim="800000"/>
            <a:headEnd/>
            <a:tailEnd/>
          </a:ln>
          <a:effectLst/>
        </p:spPr>
        <p:txBody>
          <a:bodyPr wrap="none" lIns="76184" tIns="38091" rIns="76184" bIns="38091" anchor="ctr"/>
          <a:lstStyle/>
          <a:p>
            <a:pPr>
              <a:defRPr/>
            </a:pPr>
            <a:endParaRPr lang="en-US" dirty="0"/>
          </a:p>
        </p:txBody>
      </p:sp>
      <p:sp>
        <p:nvSpPr>
          <p:cNvPr id="9" name="Rectangle 9"/>
          <p:cNvSpPr>
            <a:spLocks noChangeArrowheads="1"/>
          </p:cNvSpPr>
          <p:nvPr/>
        </p:nvSpPr>
        <p:spPr bwMode="auto">
          <a:xfrm>
            <a:off x="0" y="4004469"/>
            <a:ext cx="36576000" cy="127000"/>
          </a:xfrm>
          <a:prstGeom prst="rect">
            <a:avLst/>
          </a:prstGeom>
          <a:solidFill>
            <a:schemeClr val="accent5">
              <a:lumMod val="50000"/>
            </a:schemeClr>
          </a:solidFill>
          <a:ln w="152400">
            <a:noFill/>
            <a:miter lim="800000"/>
            <a:headEnd/>
            <a:tailEnd/>
          </a:ln>
          <a:effectLst/>
        </p:spPr>
        <p:txBody>
          <a:bodyPr wrap="none" lIns="76184" tIns="38091" rIns="76184" bIns="38091" anchor="ctr"/>
          <a:lstStyle/>
          <a:p>
            <a:pPr>
              <a:defRPr/>
            </a:pPr>
            <a:endParaRPr lang="en-US" dirty="0"/>
          </a:p>
        </p:txBody>
      </p:sp>
      <p:sp>
        <p:nvSpPr>
          <p:cNvPr id="10" name="Text Box 14"/>
          <p:cNvSpPr txBox="1">
            <a:spLocks noChangeArrowheads="1"/>
          </p:cNvSpPr>
          <p:nvPr/>
        </p:nvSpPr>
        <p:spPr bwMode="auto">
          <a:xfrm>
            <a:off x="682628" y="26860501"/>
            <a:ext cx="2095500" cy="294134"/>
          </a:xfrm>
          <a:prstGeom prst="rect">
            <a:avLst/>
          </a:prstGeom>
          <a:noFill/>
          <a:ln w="9525">
            <a:noFill/>
            <a:miter lim="800000"/>
            <a:headEnd/>
            <a:tailEnd/>
          </a:ln>
          <a:effectLst/>
        </p:spPr>
        <p:txBody>
          <a:bodyPr lIns="76039" tIns="38012" rIns="76039" bIns="38012">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2011</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15" name="Rectangle 35"/>
          <p:cNvSpPr>
            <a:spLocks noChangeArrowheads="1"/>
          </p:cNvSpPr>
          <p:nvPr/>
        </p:nvSpPr>
        <p:spPr bwMode="auto">
          <a:xfrm>
            <a:off x="27432000" y="4381500"/>
            <a:ext cx="8382000" cy="22288500"/>
          </a:xfrm>
          <a:prstGeom prst="rect">
            <a:avLst/>
          </a:prstGeom>
          <a:solidFill>
            <a:srgbClr val="FFFFFF"/>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16" name="Rectangle 33"/>
          <p:cNvSpPr>
            <a:spLocks noChangeArrowheads="1"/>
          </p:cNvSpPr>
          <p:nvPr/>
        </p:nvSpPr>
        <p:spPr bwMode="auto">
          <a:xfrm>
            <a:off x="9652000" y="4381500"/>
            <a:ext cx="8382000" cy="22288500"/>
          </a:xfrm>
          <a:prstGeom prst="rect">
            <a:avLst/>
          </a:prstGeom>
          <a:solidFill>
            <a:srgbClr val="FFFFFF"/>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17" name="Rectangle 33"/>
          <p:cNvSpPr>
            <a:spLocks noChangeArrowheads="1"/>
          </p:cNvSpPr>
          <p:nvPr/>
        </p:nvSpPr>
        <p:spPr bwMode="auto">
          <a:xfrm>
            <a:off x="18542000" y="4381500"/>
            <a:ext cx="8382000" cy="22288500"/>
          </a:xfrm>
          <a:prstGeom prst="rect">
            <a:avLst/>
          </a:prstGeom>
          <a:solidFill>
            <a:srgbClr val="FFFFFF"/>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25" name="Rectangle 33"/>
          <p:cNvSpPr>
            <a:spLocks noChangeArrowheads="1"/>
          </p:cNvSpPr>
          <p:nvPr/>
        </p:nvSpPr>
        <p:spPr bwMode="auto">
          <a:xfrm>
            <a:off x="768616" y="4381500"/>
            <a:ext cx="8382000" cy="22288500"/>
          </a:xfrm>
          <a:prstGeom prst="rect">
            <a:avLst/>
          </a:prstGeom>
          <a:solidFill>
            <a:srgbClr val="FFFFFF"/>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34" name="Rectangle 33"/>
          <p:cNvSpPr/>
          <p:nvPr/>
        </p:nvSpPr>
        <p:spPr>
          <a:xfrm>
            <a:off x="-8642072" y="17747511"/>
            <a:ext cx="8348800" cy="647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84" tIns="38091" rIns="76184" bIns="38091" rtlCol="0" anchor="ctr"/>
          <a:lstStyle/>
          <a:p>
            <a:pPr algn="ctr"/>
            <a:endParaRPr lang="en-US" dirty="0"/>
          </a:p>
        </p:txBody>
      </p:sp>
      <p:pic>
        <p:nvPicPr>
          <p:cNvPr id="36" name="Picture 2"/>
          <p:cNvPicPr>
            <a:picLocks noChangeAspect="1" noChangeArrowheads="1"/>
          </p:cNvPicPr>
          <p:nvPr/>
        </p:nvPicPr>
        <p:blipFill>
          <a:blip r:embed="rId3" cstate="print"/>
          <a:srcRect/>
          <a:stretch>
            <a:fillRect/>
          </a:stretch>
        </p:blipFill>
        <p:spPr bwMode="auto">
          <a:xfrm>
            <a:off x="40915206" y="12937619"/>
            <a:ext cx="3951139" cy="2548485"/>
          </a:xfrm>
          <a:prstGeom prst="rect">
            <a:avLst/>
          </a:prstGeom>
          <a:noFill/>
          <a:ln w="9525">
            <a:noFill/>
            <a:miter lim="800000"/>
            <a:headEnd/>
            <a:tailEnd/>
          </a:ln>
          <a:effectLst/>
        </p:spPr>
      </p:pic>
      <p:pic>
        <p:nvPicPr>
          <p:cNvPr id="42" name="Picture 2"/>
          <p:cNvPicPr>
            <a:picLocks noChangeAspect="1" noChangeArrowheads="1"/>
          </p:cNvPicPr>
          <p:nvPr/>
        </p:nvPicPr>
        <p:blipFill>
          <a:blip r:embed="rId4" cstate="print"/>
          <a:srcRect/>
          <a:stretch>
            <a:fillRect/>
          </a:stretch>
        </p:blipFill>
        <p:spPr bwMode="auto">
          <a:xfrm>
            <a:off x="39452438" y="10932351"/>
            <a:ext cx="492126" cy="365125"/>
          </a:xfrm>
          <a:prstGeom prst="rect">
            <a:avLst/>
          </a:prstGeom>
          <a:noFill/>
          <a:ln w="9525">
            <a:solidFill>
              <a:schemeClr val="tx1"/>
            </a:solidFill>
            <a:miter lim="800000"/>
            <a:headEnd/>
            <a:tailEnd/>
          </a:ln>
          <a:effectLst/>
        </p:spPr>
      </p:pic>
      <p:sp>
        <p:nvSpPr>
          <p:cNvPr id="44" name="TextBox 43"/>
          <p:cNvSpPr txBox="1"/>
          <p:nvPr/>
        </p:nvSpPr>
        <p:spPr>
          <a:xfrm>
            <a:off x="37073117" y="25490673"/>
            <a:ext cx="7633572" cy="1831252"/>
          </a:xfrm>
          <a:prstGeom prst="rect">
            <a:avLst/>
          </a:prstGeom>
          <a:noFill/>
        </p:spPr>
        <p:txBody>
          <a:bodyPr wrap="square" lIns="76184" tIns="38091" rIns="76184" bIns="38091" rtlCol="0">
            <a:spAutoFit/>
          </a:bodyPr>
          <a:lstStyle/>
          <a:p>
            <a:r>
              <a:rPr lang="en-US" sz="3000" dirty="0" smtClean="0">
                <a:solidFill>
                  <a:schemeClr val="bg1"/>
                </a:solidFill>
              </a:rPr>
              <a:t>© 2011 PosterPresentations.com</a:t>
            </a:r>
            <a:br>
              <a:rPr lang="en-US" sz="3000" dirty="0" smtClean="0">
                <a:solidFill>
                  <a:schemeClr val="bg1"/>
                </a:solidFill>
              </a:rPr>
            </a:br>
            <a:r>
              <a:rPr lang="en-US" sz="3000" dirty="0" smtClean="0">
                <a:solidFill>
                  <a:schemeClr val="bg1"/>
                </a:solidFill>
              </a:rPr>
              <a:t>    </a:t>
            </a:r>
            <a:r>
              <a:rPr lang="en-US" sz="2700" dirty="0" smtClean="0">
                <a:solidFill>
                  <a:schemeClr val="bg1"/>
                </a:solidFill>
              </a:rPr>
              <a:t>2117 Fourth Street ,</a:t>
            </a:r>
            <a:r>
              <a:rPr lang="en-US" sz="2700" baseline="0" dirty="0" smtClean="0">
                <a:solidFill>
                  <a:schemeClr val="bg1"/>
                </a:solidFill>
              </a:rPr>
              <a:t> Unit C</a:t>
            </a:r>
            <a:br>
              <a:rPr lang="en-US" sz="2700" baseline="0" dirty="0" smtClean="0">
                <a:solidFill>
                  <a:schemeClr val="bg1"/>
                </a:solidFill>
              </a:rPr>
            </a:br>
            <a:r>
              <a:rPr lang="en-US" sz="2700" baseline="0" dirty="0" smtClean="0">
                <a:solidFill>
                  <a:schemeClr val="bg1"/>
                </a:solidFill>
              </a:rPr>
              <a:t>    Berkeley CA 94710</a:t>
            </a:r>
            <a:br>
              <a:rPr lang="en-US" sz="2700" baseline="0" dirty="0" smtClean="0">
                <a:solidFill>
                  <a:schemeClr val="bg1"/>
                </a:solidFill>
              </a:rPr>
            </a:br>
            <a:r>
              <a:rPr lang="en-US" sz="2700" baseline="0" dirty="0" smtClean="0">
                <a:solidFill>
                  <a:schemeClr val="bg1"/>
                </a:solidFill>
              </a:rPr>
              <a:t>    </a:t>
            </a:r>
            <a:r>
              <a:rPr lang="en-US" sz="2700" b="1" baseline="0" dirty="0" smtClean="0">
                <a:solidFill>
                  <a:srgbClr val="FFFF00"/>
                </a:solidFill>
              </a:rPr>
              <a:t>posterpresenter@gmail.com</a:t>
            </a:r>
            <a:endParaRPr lang="en-US" sz="3000" b="1" dirty="0">
              <a:solidFill>
                <a:srgbClr val="FFFF00"/>
              </a:solidFill>
            </a:endParaRPr>
          </a:p>
        </p:txBody>
      </p:sp>
      <p:grpSp>
        <p:nvGrpSpPr>
          <p:cNvPr id="40" name="Group 39"/>
          <p:cNvGrpSpPr/>
          <p:nvPr/>
        </p:nvGrpSpPr>
        <p:grpSpPr>
          <a:xfrm>
            <a:off x="-8533214" y="26413755"/>
            <a:ext cx="8142832" cy="908851"/>
            <a:chOff x="44242388" y="28054064"/>
            <a:chExt cx="9771398" cy="1090621"/>
          </a:xfrm>
        </p:grpSpPr>
        <p:sp>
          <p:nvSpPr>
            <p:cNvPr id="35" name="Rounded Rectangle 34"/>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7" descr="http://t2.gstatic.com/images?q=tbn:ANd9GcR4APHC6TT9w54M2zn_pvCiBxUNcspYPoVxirLRphBoJabfSvu7zw">
              <a:hlinkClick r:id="rId5"/>
            </p:cNvPr>
            <p:cNvPicPr>
              <a:picLocks noChangeAspect="1" noChangeArrowheads="1"/>
            </p:cNvPicPr>
            <p:nvPr userDrawn="1"/>
          </p:nvPicPr>
          <p:blipFill>
            <a:blip r:embed="rId6" cstate="print"/>
            <a:srcRect/>
            <a:stretch>
              <a:fillRect/>
            </a:stretch>
          </p:blipFill>
          <p:spPr bwMode="auto">
            <a:xfrm>
              <a:off x="44341112" y="28126635"/>
              <a:ext cx="914400" cy="914400"/>
            </a:xfrm>
            <a:prstGeom prst="rect">
              <a:avLst/>
            </a:prstGeom>
            <a:noFill/>
          </p:spPr>
        </p:pic>
        <p:sp>
          <p:nvSpPr>
            <p:cNvPr id="33" name="TextBox 32"/>
            <p:cNvSpPr txBox="1"/>
            <p:nvPr userDrawn="1"/>
          </p:nvSpPr>
          <p:spPr>
            <a:xfrm>
              <a:off x="45342600" y="28154090"/>
              <a:ext cx="8671186" cy="923329"/>
            </a:xfrm>
            <a:prstGeom prst="rect">
              <a:avLst/>
            </a:prstGeom>
            <a:noFill/>
          </p:spPr>
          <p:txBody>
            <a:bodyPr wrap="square" rtlCol="0">
              <a:spAutoFit/>
            </a:bodyPr>
            <a:lstStyle/>
            <a:p>
              <a:r>
                <a:rPr lang="en-US" sz="2200" dirty="0" smtClean="0">
                  <a:solidFill>
                    <a:schemeClr val="tx2"/>
                  </a:solidFill>
                  <a:latin typeface="Trebuchet MS" pitchFamily="34" charset="0"/>
                </a:rPr>
                <a:t>Student</a:t>
              </a:r>
              <a:r>
                <a:rPr lang="en-US" sz="2200" baseline="0" dirty="0" smtClean="0">
                  <a:solidFill>
                    <a:schemeClr val="tx2"/>
                  </a:solidFill>
                  <a:latin typeface="Trebuchet MS" pitchFamily="34" charset="0"/>
                </a:rPr>
                <a:t> discounts are available on our Facebook page.</a:t>
              </a:r>
              <a:br>
                <a:rPr lang="en-US" sz="2200" baseline="0" dirty="0" smtClean="0">
                  <a:solidFill>
                    <a:schemeClr val="tx2"/>
                  </a:solidFill>
                  <a:latin typeface="Trebuchet MS" pitchFamily="34" charset="0"/>
                </a:rPr>
              </a:br>
              <a:r>
                <a:rPr lang="en-US" sz="2200" baseline="0" dirty="0" smtClean="0">
                  <a:solidFill>
                    <a:schemeClr val="tx2"/>
                  </a:solidFill>
                  <a:latin typeface="Trebuchet MS" pitchFamily="34" charset="0"/>
                </a:rPr>
                <a:t>Go to </a:t>
              </a:r>
              <a:r>
                <a:rPr lang="en-US" sz="2200" u="sng" baseline="0" dirty="0" smtClean="0">
                  <a:solidFill>
                    <a:schemeClr val="tx2"/>
                  </a:solidFill>
                  <a:latin typeface="Trebuchet MS" pitchFamily="34" charset="0"/>
                </a:rPr>
                <a:t>PosterPresentations.com</a:t>
              </a:r>
              <a:r>
                <a:rPr lang="en-US" sz="2200" baseline="0" dirty="0" smtClean="0">
                  <a:solidFill>
                    <a:schemeClr val="tx2"/>
                  </a:solidFill>
                  <a:latin typeface="Trebuchet MS" pitchFamily="34" charset="0"/>
                </a:rPr>
                <a:t> and click on the FB icon. </a:t>
              </a:r>
              <a:endParaRPr lang="en-US" sz="2200" dirty="0">
                <a:solidFill>
                  <a:schemeClr val="tx2"/>
                </a:solidFill>
                <a:latin typeface="Trebuchet MS" pitchFamily="34" charset="0"/>
              </a:endParaRPr>
            </a:p>
          </p:txBody>
        </p:sp>
      </p:grpSp>
      <p:cxnSp>
        <p:nvCxnSpPr>
          <p:cNvPr id="43" name="Straight Connector 42"/>
          <p:cNvCxnSpPr/>
          <p:nvPr/>
        </p:nvCxnSpPr>
        <p:spPr>
          <a:xfrm>
            <a:off x="36851771" y="25416778"/>
            <a:ext cx="8375386" cy="13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642072" y="965200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6878357" y="403488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656768" rtl="0" eaLnBrk="1" latinLnBrk="0" hangingPunct="1">
        <a:spcBef>
          <a:spcPct val="0"/>
        </a:spcBef>
        <a:buNone/>
        <a:defRPr sz="7300" kern="1200">
          <a:solidFill>
            <a:schemeClr val="bg1"/>
          </a:solidFill>
          <a:latin typeface="Trebuchet MS" pitchFamily="34" charset="0"/>
          <a:ea typeface="+mj-ea"/>
          <a:cs typeface="+mj-cs"/>
        </a:defRPr>
      </a:lvl1pPr>
    </p:titleStyle>
    <p:bodyStyle>
      <a:lvl1pPr marL="1371288" indent="-1371288" algn="l" defTabSz="3656768"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125" indent="-1142740" algn="l" defTabSz="3656768"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0962" indent="-914193" algn="l" defTabSz="3656768" rtl="0" eaLnBrk="1" latinLnBrk="0" hangingPunct="1">
        <a:spcBef>
          <a:spcPct val="20000"/>
        </a:spcBef>
        <a:buFont typeface="Arial" pitchFamily="34" charset="0"/>
        <a:buChar char="•"/>
        <a:defRPr sz="9700" kern="1200">
          <a:solidFill>
            <a:schemeClr val="tx1"/>
          </a:solidFill>
          <a:latin typeface="+mn-lt"/>
          <a:ea typeface="+mn-ea"/>
          <a:cs typeface="+mn-cs"/>
        </a:defRPr>
      </a:lvl3pPr>
      <a:lvl4pPr marL="6399347"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7731"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611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4500"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288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1269"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6576000" cy="4000500"/>
          </a:xfrm>
          <a:prstGeom prst="rect">
            <a:avLst/>
          </a:prstGeom>
          <a:solidFill>
            <a:schemeClr val="accent5">
              <a:lumMod val="75000"/>
            </a:schemeClr>
          </a:solidFill>
          <a:ln w="9525">
            <a:solidFill>
              <a:schemeClr val="tx1"/>
            </a:solidFill>
            <a:miter lim="800000"/>
            <a:headEnd/>
            <a:tailEnd/>
          </a:ln>
          <a:effectLst/>
        </p:spPr>
        <p:txBody>
          <a:bodyPr wrap="none" lIns="76184" tIns="38091" rIns="76184" bIns="38091" anchor="ctr"/>
          <a:lstStyle/>
          <a:p>
            <a:pPr>
              <a:defRPr/>
            </a:pPr>
            <a:endParaRPr lang="en-US" dirty="0"/>
          </a:p>
        </p:txBody>
      </p:sp>
      <p:sp>
        <p:nvSpPr>
          <p:cNvPr id="8" name="Rectangle 33"/>
          <p:cNvSpPr>
            <a:spLocks noChangeArrowheads="1"/>
          </p:cNvSpPr>
          <p:nvPr/>
        </p:nvSpPr>
        <p:spPr bwMode="auto">
          <a:xfrm>
            <a:off x="762003" y="4381500"/>
            <a:ext cx="11321142"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9" name="Rectangle 9"/>
          <p:cNvSpPr>
            <a:spLocks noChangeArrowheads="1"/>
          </p:cNvSpPr>
          <p:nvPr/>
        </p:nvSpPr>
        <p:spPr bwMode="auto">
          <a:xfrm>
            <a:off x="0" y="4004469"/>
            <a:ext cx="36576000" cy="127000"/>
          </a:xfrm>
          <a:prstGeom prst="rect">
            <a:avLst/>
          </a:prstGeom>
          <a:solidFill>
            <a:schemeClr val="accent5">
              <a:lumMod val="50000"/>
            </a:schemeClr>
          </a:solidFill>
          <a:ln w="152400">
            <a:noFill/>
            <a:miter lim="800000"/>
            <a:headEnd/>
            <a:tailEnd/>
          </a:ln>
          <a:effectLst/>
        </p:spPr>
        <p:txBody>
          <a:bodyPr wrap="none" lIns="76184" tIns="38091" rIns="76184" bIns="38091" anchor="ctr"/>
          <a:lstStyle/>
          <a:p>
            <a:pPr>
              <a:defRPr/>
            </a:pPr>
            <a:endParaRPr lang="en-US" dirty="0"/>
          </a:p>
        </p:txBody>
      </p:sp>
      <p:sp>
        <p:nvSpPr>
          <p:cNvPr id="10" name="Text Box 14"/>
          <p:cNvSpPr txBox="1">
            <a:spLocks noChangeArrowheads="1"/>
          </p:cNvSpPr>
          <p:nvPr/>
        </p:nvSpPr>
        <p:spPr bwMode="auto">
          <a:xfrm>
            <a:off x="682628" y="26860501"/>
            <a:ext cx="2095500" cy="294134"/>
          </a:xfrm>
          <a:prstGeom prst="rect">
            <a:avLst/>
          </a:prstGeom>
          <a:noFill/>
          <a:ln w="9525">
            <a:noFill/>
            <a:miter lim="800000"/>
            <a:headEnd/>
            <a:tailEnd/>
          </a:ln>
          <a:effectLst/>
        </p:spPr>
        <p:txBody>
          <a:bodyPr lIns="76039" tIns="38012" rIns="76039" bIns="38012">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2011</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18" name="Rectangle 33"/>
          <p:cNvSpPr>
            <a:spLocks noChangeArrowheads="1"/>
          </p:cNvSpPr>
          <p:nvPr/>
        </p:nvSpPr>
        <p:spPr bwMode="auto">
          <a:xfrm>
            <a:off x="12625448" y="4381500"/>
            <a:ext cx="11321142"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19" name="Rectangle 33"/>
          <p:cNvSpPr>
            <a:spLocks noChangeArrowheads="1"/>
          </p:cNvSpPr>
          <p:nvPr/>
        </p:nvSpPr>
        <p:spPr bwMode="auto">
          <a:xfrm>
            <a:off x="24488892" y="4381500"/>
            <a:ext cx="11321142"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27" name="Rectangle 26"/>
          <p:cNvSpPr/>
          <p:nvPr/>
        </p:nvSpPr>
        <p:spPr>
          <a:xfrm>
            <a:off x="36851771" y="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400" b="1" dirty="0" smtClean="0">
                <a:solidFill>
                  <a:schemeClr val="bg1"/>
                </a:solidFill>
                <a:latin typeface="Trebuchet MS" pitchFamily="34" charset="0"/>
              </a:rPr>
              <a:t>QUICK</a:t>
            </a:r>
            <a:r>
              <a:rPr lang="en-US" sz="3400" b="1" baseline="0" dirty="0" smtClean="0">
                <a:solidFill>
                  <a:schemeClr val="bg1"/>
                </a:solidFill>
                <a:latin typeface="Trebuchet MS" pitchFamily="34" charset="0"/>
              </a:rPr>
              <a:t> TIPS</a:t>
            </a:r>
            <a:endParaRPr lang="en-US" sz="3400" b="1" dirty="0" smtClean="0">
              <a:solidFill>
                <a:schemeClr val="bg1"/>
              </a:solidFill>
              <a:latin typeface="Trebuchet MS" pitchFamily="34" charset="0"/>
            </a:endParaRPr>
          </a:p>
          <a:p>
            <a:pPr algn="ctr"/>
            <a:r>
              <a:rPr lang="en-US" sz="3400" b="1" dirty="0" smtClean="0">
                <a:solidFill>
                  <a:srgbClr val="FFFF00"/>
                </a:solidFill>
                <a:latin typeface="Trebuchet MS" pitchFamily="34" charset="0"/>
              </a:rPr>
              <a:t>(--THIS SECTION DOES NOT PRINT--)</a:t>
            </a:r>
          </a:p>
          <a:p>
            <a:pPr algn="ctr"/>
            <a:endParaRPr lang="en-US" sz="2700" b="1" dirty="0" smtClean="0">
              <a:latin typeface="Trebuchet MS" pitchFamily="34" charset="0"/>
            </a:endParaRPr>
          </a:p>
          <a:p>
            <a:pPr defTabSz="2611854"/>
            <a:r>
              <a:rPr lang="en-US" sz="2700" dirty="0" smtClean="0">
                <a:latin typeface="Trebuchet MS" pitchFamily="34" charset="0"/>
              </a:rPr>
              <a:t>This PowerPoint</a:t>
            </a:r>
            <a:r>
              <a:rPr lang="en-US" sz="2700" baseline="0" dirty="0" smtClean="0">
                <a:latin typeface="Trebuchet MS" pitchFamily="34" charset="0"/>
              </a:rPr>
              <a:t> template requires basic PowerPoint (version 2007 or newer) skills. Below is a list of commonly asked questions specific to this template. </a:t>
            </a:r>
            <a:br>
              <a:rPr lang="en-US" sz="2700" baseline="0" dirty="0" smtClean="0">
                <a:latin typeface="Trebuchet MS" pitchFamily="34" charset="0"/>
              </a:rPr>
            </a:br>
            <a:r>
              <a:rPr lang="en-US" sz="2700" baseline="0" dirty="0" smtClean="0">
                <a:latin typeface="Trebuchet MS" pitchFamily="34" charset="0"/>
              </a:rPr>
              <a:t>If you are using an older version of PowerPoint some template features may not work properly.</a:t>
            </a:r>
            <a:endParaRPr lang="en-US" sz="3400" b="1" dirty="0" smtClean="0">
              <a:solidFill>
                <a:srgbClr val="FFFF00"/>
              </a:solidFill>
              <a:latin typeface="Trebuchet MS" pitchFamily="34" charset="0"/>
            </a:endParaRPr>
          </a:p>
          <a:p>
            <a:pPr defTabSz="2611854"/>
            <a:endParaRPr lang="en-US" sz="3400" b="1" dirty="0" smtClean="0">
              <a:solidFill>
                <a:srgbClr val="FFFF00"/>
              </a:solidFill>
              <a:latin typeface="Trebuchet MS" pitchFamily="34" charset="0"/>
            </a:endParaRPr>
          </a:p>
          <a:p>
            <a:pPr algn="ctr"/>
            <a:r>
              <a:rPr lang="en-US" sz="3400" b="1" dirty="0" smtClean="0">
                <a:solidFill>
                  <a:schemeClr val="bg1"/>
                </a:solidFill>
                <a:latin typeface="Trebuchet MS" pitchFamily="34" charset="0"/>
              </a:rPr>
              <a:t>Using the template</a:t>
            </a:r>
            <a:endParaRPr lang="en-US" sz="3400" b="1" baseline="0" dirty="0" smtClean="0">
              <a:solidFill>
                <a:schemeClr val="bg1"/>
              </a:solidFill>
              <a:latin typeface="Trebuchet MS" pitchFamily="34" charset="0"/>
            </a:endParaRPr>
          </a:p>
          <a:p>
            <a:pPr algn="ctr"/>
            <a:endParaRPr lang="en-US" sz="2700" b="1" dirty="0" smtClean="0">
              <a:solidFill>
                <a:srgbClr val="FFFF00"/>
              </a:solidFill>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1" dirty="0" smtClean="0">
                <a:solidFill>
                  <a:srgbClr val="FFFF00"/>
                </a:solidFill>
                <a:latin typeface="Trebuchet MS" pitchFamily="34" charset="0"/>
              </a:rPr>
              <a:t>Verifying the quality of your graphics</a:t>
            </a:r>
          </a:p>
          <a:p>
            <a:pPr defTabSz="2611854"/>
            <a:r>
              <a:rPr lang="en-US" sz="2700" dirty="0" smtClean="0">
                <a:latin typeface="Trebuchet MS" pitchFamily="34" charset="0"/>
              </a:rPr>
              <a:t>Go to the </a:t>
            </a:r>
            <a:r>
              <a:rPr lang="en-US" sz="27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700" baseline="0" dirty="0" smtClean="0">
                <a:latin typeface="Trebuchet MS" pitchFamily="34" charset="0"/>
              </a:rPr>
            </a:br>
            <a:endParaRPr lang="en-US" sz="2700" baseline="0" dirty="0" smtClean="0">
              <a:latin typeface="Trebuchet MS" pitchFamily="34" charset="0"/>
            </a:endParaRPr>
          </a:p>
          <a:p>
            <a:pPr defTabSz="2611854"/>
            <a:r>
              <a:rPr lang="en-US" sz="2700" b="1" dirty="0" smtClean="0">
                <a:solidFill>
                  <a:srgbClr val="FFFF00"/>
                </a:solidFill>
                <a:latin typeface="Trebuchet MS" pitchFamily="34" charset="0"/>
              </a:rPr>
              <a:t>Using the placeholders</a:t>
            </a:r>
          </a:p>
          <a:p>
            <a:pPr defTabSz="2611854"/>
            <a:r>
              <a:rPr lang="en-US" sz="2700" baseline="0" dirty="0" smtClean="0">
                <a:latin typeface="Trebuchet MS" pitchFamily="34" charset="0"/>
              </a:rPr>
              <a:t>To add text to this template click inside a placeholder and type in or paste your text. To move a placeholder, click on it </a:t>
            </a:r>
            <a:r>
              <a:rPr lang="en-US" sz="2700" u="sng" baseline="0" dirty="0" smtClean="0">
                <a:latin typeface="Trebuchet MS" pitchFamily="34" charset="0"/>
              </a:rPr>
              <a:t>once</a:t>
            </a:r>
            <a:r>
              <a:rPr lang="en-US" sz="2700" baseline="0" dirty="0" smtClean="0">
                <a:latin typeface="Trebuchet MS" pitchFamily="34" charset="0"/>
              </a:rPr>
              <a:t> (to select it), place your cursor on its frame and your cursor will change to this symbol:         Then, click </a:t>
            </a:r>
            <a:r>
              <a:rPr lang="en-US" sz="2700" u="sng" baseline="0" dirty="0" smtClean="0">
                <a:latin typeface="Trebuchet MS" pitchFamily="34" charset="0"/>
              </a:rPr>
              <a:t>once</a:t>
            </a:r>
            <a:r>
              <a:rPr lang="en-US" sz="2700" baseline="0" dirty="0" smtClean="0">
                <a:latin typeface="Trebuchet MS" pitchFamily="34" charset="0"/>
              </a:rPr>
              <a:t> and drag it to its new location where you can resize it as needed. Additional placeholders can be found on the left side of this template.</a:t>
            </a:r>
          </a:p>
          <a:p>
            <a:pPr defTabSz="2611854"/>
            <a:endParaRPr lang="en-US" sz="2700" b="1" baseline="0" dirty="0" smtClean="0">
              <a:solidFill>
                <a:srgbClr val="FFFF00"/>
              </a:solidFill>
              <a:latin typeface="Trebuchet MS" pitchFamily="34" charset="0"/>
            </a:endParaRPr>
          </a:p>
          <a:p>
            <a:pPr defTabSz="2611854"/>
            <a:r>
              <a:rPr lang="en-US" sz="2700" b="1" baseline="0" dirty="0" smtClean="0">
                <a:solidFill>
                  <a:srgbClr val="FFFF00"/>
                </a:solidFill>
                <a:latin typeface="Trebuchet MS" pitchFamily="34" charset="0"/>
              </a:rPr>
              <a:t>Modifying the layout</a:t>
            </a:r>
          </a:p>
          <a:p>
            <a:pPr defTabSz="2611854"/>
            <a:r>
              <a:rPr lang="en-US" sz="2700" dirty="0" smtClean="0">
                <a:latin typeface="Trebuchet MS" pitchFamily="34" charset="0"/>
              </a:rPr>
              <a:t>This template has four</a:t>
            </a:r>
            <a:endParaRPr lang="en-US" sz="2700" baseline="0" dirty="0" smtClean="0">
              <a:latin typeface="Trebuchet MS" pitchFamily="34" charset="0"/>
            </a:endParaRPr>
          </a:p>
          <a:p>
            <a:pPr defTabSz="2611854"/>
            <a:r>
              <a:rPr lang="en-US" sz="2700" baseline="0" dirty="0" smtClean="0">
                <a:latin typeface="Trebuchet MS" pitchFamily="34" charset="0"/>
              </a:rPr>
              <a:t>different column layouts. </a:t>
            </a:r>
          </a:p>
          <a:p>
            <a:pPr defTabSz="2611854"/>
            <a:r>
              <a:rPr lang="en-US" sz="2700" u="sng" baseline="0" dirty="0" smtClean="0">
                <a:latin typeface="Trebuchet MS" pitchFamily="34" charset="0"/>
              </a:rPr>
              <a:t>Right-click</a:t>
            </a:r>
            <a:r>
              <a:rPr lang="en-US" sz="2700" baseline="0" dirty="0" smtClean="0">
                <a:latin typeface="Trebuchet MS" pitchFamily="34" charset="0"/>
              </a:rPr>
              <a:t> your mouse</a:t>
            </a:r>
          </a:p>
          <a:p>
            <a:pPr defTabSz="2611854"/>
            <a:r>
              <a:rPr lang="en-US" sz="2700" baseline="0" dirty="0" smtClean="0">
                <a:latin typeface="Trebuchet MS" pitchFamily="34" charset="0"/>
              </a:rPr>
              <a:t>on the background and </a:t>
            </a:r>
          </a:p>
          <a:p>
            <a:pPr defTabSz="2611854"/>
            <a:r>
              <a:rPr lang="en-US" sz="2700" baseline="0" dirty="0" smtClean="0">
                <a:latin typeface="Trebuchet MS" pitchFamily="34" charset="0"/>
              </a:rPr>
              <a:t>click on “Layout” to see </a:t>
            </a:r>
          </a:p>
          <a:p>
            <a:pPr defTabSz="2611854"/>
            <a:r>
              <a:rPr lang="en-US" sz="2700" baseline="0" dirty="0" smtClean="0">
                <a:latin typeface="Trebuchet MS" pitchFamily="34" charset="0"/>
              </a:rPr>
              <a:t>the layout options.</a:t>
            </a:r>
            <a:endParaRPr lang="en-US" sz="2700" dirty="0" smtClean="0">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2611854" rtl="0" eaLnBrk="1" fontAlgn="auto" latinLnBrk="0" hangingPunct="1">
              <a:lnSpc>
                <a:spcPct val="100000"/>
              </a:lnSpc>
              <a:spcBef>
                <a:spcPts val="0"/>
              </a:spcBef>
              <a:spcAft>
                <a:spcPts val="0"/>
              </a:spcAft>
              <a:buClrTx/>
              <a:buSzTx/>
              <a:buFontTx/>
              <a:buNone/>
              <a:tabLst/>
              <a:defRPr/>
            </a:pPr>
            <a:endParaRPr lang="en-US" sz="2700" baseline="0" dirty="0" smtClean="0">
              <a:latin typeface="Trebuchet MS" pitchFamily="34" charset="0"/>
            </a:endParaRPr>
          </a:p>
          <a:p>
            <a:pPr defTabSz="2611854"/>
            <a:r>
              <a:rPr lang="en-US" sz="2700" b="1" baseline="0" dirty="0" smtClean="0">
                <a:solidFill>
                  <a:srgbClr val="FFFF00"/>
                </a:solidFill>
                <a:latin typeface="Trebuchet MS" pitchFamily="34" charset="0"/>
              </a:rPr>
              <a:t>Importing text and graphics from external sources</a:t>
            </a:r>
          </a:p>
          <a:p>
            <a:pPr defTabSz="2611854"/>
            <a:r>
              <a:rPr lang="en-US" sz="2700" b="1" u="sng" baseline="0" dirty="0" smtClean="0">
                <a:latin typeface="Trebuchet MS" pitchFamily="34" charset="0"/>
              </a:rPr>
              <a:t>TEXT: </a:t>
            </a:r>
            <a:r>
              <a:rPr lang="en-US" sz="2700" baseline="0" dirty="0" smtClean="0">
                <a:latin typeface="Trebuchet MS" pitchFamily="34" charset="0"/>
              </a:rPr>
              <a:t>Paste or type your text into a pre-existing placeholder or drag in a new placeholder from the left side of the template. Move it anywhere as needed.</a:t>
            </a:r>
          </a:p>
          <a:p>
            <a:pPr defTabSz="2611854"/>
            <a:r>
              <a:rPr lang="en-US" sz="2700" b="1" u="sng" baseline="0" dirty="0" smtClean="0">
                <a:latin typeface="Trebuchet MS" pitchFamily="34" charset="0"/>
              </a:rPr>
              <a:t>PHOTOS: </a:t>
            </a:r>
            <a:r>
              <a:rPr lang="en-US" sz="2700" baseline="0" dirty="0" smtClean="0">
                <a:latin typeface="Trebuchet MS" pitchFamily="34" charset="0"/>
              </a:rPr>
              <a:t>Drag in a picture placeholder, size it </a:t>
            </a:r>
            <a:r>
              <a:rPr lang="en-US" sz="2700" u="sng" baseline="0" dirty="0" smtClean="0">
                <a:latin typeface="Trebuchet MS" pitchFamily="34" charset="0"/>
              </a:rPr>
              <a:t>first</a:t>
            </a:r>
            <a:r>
              <a:rPr lang="en-US" sz="2700" baseline="0" dirty="0" smtClean="0">
                <a:latin typeface="Trebuchet MS" pitchFamily="34" charset="0"/>
              </a:rPr>
              <a:t>, click in it and insert a photo from the menu.</a:t>
            </a:r>
          </a:p>
          <a:p>
            <a:pPr defTabSz="2611854"/>
            <a:r>
              <a:rPr lang="en-US" sz="2700" b="1" u="sng" baseline="0" dirty="0" smtClean="0">
                <a:latin typeface="Trebuchet MS" pitchFamily="34" charset="0"/>
              </a:rPr>
              <a:t>TABLES: </a:t>
            </a:r>
            <a:r>
              <a:rPr lang="en-US" sz="2700" baseline="0" dirty="0" smtClean="0">
                <a:latin typeface="Trebuchet MS" pitchFamily="34" charset="0"/>
              </a:rPr>
              <a:t>You can copy and paste a table from an external document onto this poster template. To adjust  the way the text fits within the cells of a table that has been pasted, </a:t>
            </a:r>
            <a:r>
              <a:rPr lang="en-US" sz="2700" u="sng" baseline="0" dirty="0" smtClean="0">
                <a:latin typeface="Trebuchet MS" pitchFamily="34" charset="0"/>
              </a:rPr>
              <a:t>right-click</a:t>
            </a:r>
            <a:r>
              <a:rPr lang="en-US" sz="2700" baseline="0" dirty="0" smtClean="0">
                <a:latin typeface="Trebuchet MS" pitchFamily="34" charset="0"/>
              </a:rPr>
              <a:t> on the table, click FORMAT SHAPE  then click on TEXT BOX and change the INTERNAL MARGIN values to 0.25</a:t>
            </a:r>
          </a:p>
          <a:p>
            <a:pPr defTabSz="2611854"/>
            <a:endParaRPr lang="en-US" sz="2700" baseline="0" dirty="0" smtClean="0">
              <a:latin typeface="Trebuchet MS" pitchFamily="34" charset="0"/>
            </a:endParaRPr>
          </a:p>
          <a:p>
            <a:pPr defTabSz="2611854"/>
            <a:r>
              <a:rPr lang="en-US" sz="2700" b="1" baseline="0" dirty="0" smtClean="0">
                <a:solidFill>
                  <a:srgbClr val="FFFF00"/>
                </a:solidFill>
                <a:latin typeface="Trebuchet MS" pitchFamily="34" charset="0"/>
              </a:rPr>
              <a:t>Modifying the color scheme</a:t>
            </a:r>
          </a:p>
          <a:p>
            <a:pPr defTabSz="2611854"/>
            <a:r>
              <a:rPr lang="en-US" sz="2700" baseline="0" dirty="0" smtClean="0">
                <a:latin typeface="Trebuchet MS" pitchFamily="34" charset="0"/>
              </a:rPr>
              <a:t>To change the color scheme of this template go to the “Design” menu and click on “Colors”. You can choose from the provide color combinations or you can create your own.</a:t>
            </a:r>
          </a:p>
          <a:p>
            <a:pPr defTabSz="2611854"/>
            <a:endParaRPr lang="en-US" sz="2700" baseline="0" dirty="0" smtClean="0">
              <a:latin typeface="Trebuchet MS" pitchFamily="34" charset="0"/>
            </a:endParaRPr>
          </a:p>
          <a:p>
            <a:pPr defTabSz="2611854"/>
            <a:endParaRPr lang="en-US" sz="2700" baseline="0" dirty="0" smtClean="0">
              <a:latin typeface="Trebuchet MS" pitchFamily="34" charset="0"/>
            </a:endParaRPr>
          </a:p>
          <a:p>
            <a:pPr defTabSz="3657034"/>
            <a:endParaRPr lang="en-US" sz="1600" baseline="0" dirty="0" smtClean="0">
              <a:latin typeface="Trebuchet MS" pitchFamily="34" charset="0"/>
            </a:endParaRPr>
          </a:p>
          <a:p>
            <a:pPr defTabSz="3657034"/>
            <a:endParaRPr lang="en-US" sz="1600" dirty="0" smtClean="0">
              <a:latin typeface="Trebuchet MS" pitchFamily="34" charset="0"/>
            </a:endParaRPr>
          </a:p>
          <a:p>
            <a:pPr algn="ctr"/>
            <a:endParaRPr lang="en-US" sz="1600" b="1" dirty="0" smtClean="0">
              <a:solidFill>
                <a:schemeClr val="bg1"/>
              </a:solidFill>
              <a:latin typeface="Trebuchet MS" pitchFamily="34" charset="0"/>
            </a:endParaRPr>
          </a:p>
          <a:p>
            <a:pPr defTabSz="3657034"/>
            <a:endParaRPr lang="en-US" sz="1600" b="1" dirty="0" smtClean="0">
              <a:solidFill>
                <a:srgbClr val="FFFF00"/>
              </a:solidFill>
              <a:latin typeface="Trebuchet MS" pitchFamily="34" charset="0"/>
            </a:endParaRPr>
          </a:p>
          <a:p>
            <a:pPr algn="ctr"/>
            <a:endParaRPr lang="en-US" sz="2700" b="1" dirty="0">
              <a:latin typeface="Trebuchet MS" pitchFamily="34" charset="0"/>
            </a:endParaRPr>
          </a:p>
        </p:txBody>
      </p:sp>
      <p:sp>
        <p:nvSpPr>
          <p:cNvPr id="28" name="Rectangle 27"/>
          <p:cNvSpPr/>
          <p:nvPr/>
        </p:nvSpPr>
        <p:spPr>
          <a:xfrm>
            <a:off x="-8668656" y="-1633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600" b="1" dirty="0" smtClean="0">
                <a:solidFill>
                  <a:schemeClr val="bg1"/>
                </a:solidFill>
                <a:latin typeface="Trebuchet MS" pitchFamily="34" charset="0"/>
              </a:rPr>
              <a:t>QUICK DESIGN</a:t>
            </a:r>
            <a:r>
              <a:rPr lang="en-US" sz="3600" b="1" baseline="0" dirty="0" smtClean="0">
                <a:solidFill>
                  <a:schemeClr val="bg1"/>
                </a:solidFill>
                <a:latin typeface="Trebuchet MS" pitchFamily="34" charset="0"/>
              </a:rPr>
              <a:t> </a:t>
            </a:r>
            <a:r>
              <a:rPr lang="en-US" sz="3600" b="1" dirty="0" smtClean="0">
                <a:solidFill>
                  <a:schemeClr val="bg1"/>
                </a:solidFill>
                <a:latin typeface="Trebuchet MS" pitchFamily="34" charset="0"/>
              </a:rPr>
              <a:t>GUIDE</a:t>
            </a:r>
          </a:p>
          <a:p>
            <a:pPr algn="ctr"/>
            <a:r>
              <a:rPr lang="en-US" sz="3400" b="1" dirty="0" smtClean="0">
                <a:solidFill>
                  <a:srgbClr val="FFFF00"/>
                </a:solidFill>
                <a:latin typeface="Trebuchet MS" pitchFamily="34" charset="0"/>
              </a:rPr>
              <a:t>(--THIS SECTION DOES NOT PRINT--)</a:t>
            </a:r>
          </a:p>
          <a:p>
            <a:pPr algn="ctr"/>
            <a:endParaRPr lang="en-US" sz="2700" b="1" dirty="0" smtClean="0">
              <a:latin typeface="Trebuchet MS" pitchFamily="34" charset="0"/>
            </a:endParaRPr>
          </a:p>
          <a:p>
            <a:pPr defTabSz="3657034"/>
            <a:r>
              <a:rPr lang="en-US" sz="2700" dirty="0" smtClean="0">
                <a:latin typeface="Trebuchet MS" pitchFamily="34" charset="0"/>
              </a:rPr>
              <a:t>This PowerPoint</a:t>
            </a:r>
            <a:r>
              <a:rPr lang="en-US" sz="2700" baseline="0" dirty="0" smtClean="0">
                <a:latin typeface="Trebuchet MS" pitchFamily="34" charset="0"/>
              </a:rPr>
              <a:t> </a:t>
            </a:r>
            <a:r>
              <a:rPr lang="en-US" sz="2700" dirty="0" smtClean="0">
                <a:latin typeface="Trebuchet MS" pitchFamily="34" charset="0"/>
              </a:rPr>
              <a:t>2007 template produces</a:t>
            </a:r>
            <a:r>
              <a:rPr lang="en-US" sz="2700" baseline="0" dirty="0" smtClean="0">
                <a:latin typeface="Trebuchet MS" pitchFamily="34" charset="0"/>
              </a:rPr>
              <a:t> </a:t>
            </a:r>
            <a:r>
              <a:rPr lang="en-US" sz="2700" dirty="0" smtClean="0">
                <a:latin typeface="Trebuchet MS" pitchFamily="34" charset="0"/>
              </a:rPr>
              <a:t>a 36”x48” professional  poster. It</a:t>
            </a:r>
            <a:r>
              <a:rPr lang="en-US" sz="2700" baseline="0" dirty="0" smtClean="0">
                <a:latin typeface="Trebuchet MS" pitchFamily="34" charset="0"/>
              </a:rPr>
              <a:t> </a:t>
            </a:r>
            <a:r>
              <a:rPr lang="en-US" sz="2700" dirty="0" smtClean="0">
                <a:latin typeface="Trebuchet MS" pitchFamily="34" charset="0"/>
              </a:rPr>
              <a:t>will save you valuable time placing titles, subtitles,</a:t>
            </a:r>
            <a:r>
              <a:rPr lang="en-US" sz="2700" baseline="0" dirty="0" smtClean="0">
                <a:latin typeface="Trebuchet MS" pitchFamily="34" charset="0"/>
              </a:rPr>
              <a:t> text, and graphics</a:t>
            </a:r>
            <a:r>
              <a:rPr lang="en-US" sz="2700" dirty="0" smtClean="0">
                <a:latin typeface="Trebuchet MS" pitchFamily="34" charset="0"/>
              </a:rPr>
              <a:t>. </a:t>
            </a:r>
          </a:p>
          <a:p>
            <a:pPr defTabSz="3657034"/>
            <a:endParaRPr lang="en-US" sz="2700" dirty="0" smtClean="0">
              <a:latin typeface="Trebuchet MS" pitchFamily="34" charset="0"/>
            </a:endParaRPr>
          </a:p>
          <a:p>
            <a:pPr defTabSz="3657034"/>
            <a:r>
              <a:rPr lang="en-US" sz="2700" dirty="0" smtClean="0">
                <a:latin typeface="Trebuchet MS" pitchFamily="34" charset="0"/>
              </a:rPr>
              <a:t>Use it to create your presentation. Then send</a:t>
            </a:r>
            <a:r>
              <a:rPr lang="en-US" sz="2700" baseline="0" dirty="0" smtClean="0">
                <a:latin typeface="Trebuchet MS" pitchFamily="34" charset="0"/>
              </a:rPr>
              <a:t> it </a:t>
            </a:r>
            <a:r>
              <a:rPr lang="en-US" sz="2700" dirty="0" smtClean="0">
                <a:latin typeface="Trebuchet MS" pitchFamily="34" charset="0"/>
              </a:rPr>
              <a:t>to </a:t>
            </a:r>
            <a:r>
              <a:rPr lang="en-US" sz="2700" b="1" dirty="0" smtClean="0">
                <a:latin typeface="Trebuchet MS" pitchFamily="34" charset="0"/>
              </a:rPr>
              <a:t>PosterPresentations.com</a:t>
            </a:r>
            <a:r>
              <a:rPr lang="en-US" sz="2700" dirty="0" smtClean="0">
                <a:latin typeface="Trebuchet MS" pitchFamily="34" charset="0"/>
              </a:rPr>
              <a:t> for premium quality, same day affordable printing.</a:t>
            </a:r>
            <a:br>
              <a:rPr lang="en-US" sz="2700" dirty="0" smtClean="0">
                <a:latin typeface="Trebuchet MS" pitchFamily="34" charset="0"/>
              </a:rPr>
            </a:br>
            <a:endParaRPr lang="en-US" sz="2700" dirty="0" smtClean="0">
              <a:latin typeface="Trebuchet MS" pitchFamily="34" charset="0"/>
            </a:endParaRPr>
          </a:p>
          <a:p>
            <a:pPr defTabSz="3657034"/>
            <a:r>
              <a:rPr lang="en-US" sz="2700" dirty="0" smtClean="0">
                <a:latin typeface="Trebuchet MS" pitchFamily="34" charset="0"/>
              </a:rPr>
              <a:t>We provide a series of </a:t>
            </a:r>
            <a:r>
              <a:rPr lang="en-US" sz="2700" b="1" dirty="0" smtClean="0">
                <a:latin typeface="Trebuchet MS" pitchFamily="34" charset="0"/>
              </a:rPr>
              <a:t>online tutorials</a:t>
            </a:r>
            <a:r>
              <a:rPr lang="en-US" sz="2700" dirty="0" smtClean="0">
                <a:latin typeface="Trebuchet MS" pitchFamily="34" charset="0"/>
              </a:rPr>
              <a:t> that will guide you through the poster design process and answer your poster production questions. </a:t>
            </a:r>
          </a:p>
          <a:p>
            <a:pPr defTabSz="3657034"/>
            <a:endParaRPr lang="en-US" sz="2700" dirty="0" smtClean="0">
              <a:latin typeface="Trebuchet MS" pitchFamily="34" charset="0"/>
            </a:endParaRPr>
          </a:p>
          <a:p>
            <a:pPr defTabSz="3657034"/>
            <a:r>
              <a:rPr lang="en-US" sz="2700" dirty="0" smtClean="0">
                <a:latin typeface="Trebuchet MS" pitchFamily="34" charset="0"/>
              </a:rPr>
              <a:t>View our online</a:t>
            </a:r>
            <a:r>
              <a:rPr lang="en-US" sz="2700" baseline="0" dirty="0" smtClean="0">
                <a:latin typeface="Trebuchet MS" pitchFamily="34" charset="0"/>
              </a:rPr>
              <a:t> tutorials at:</a:t>
            </a:r>
            <a:r>
              <a:rPr lang="en-US" sz="2700" dirty="0" smtClean="0">
                <a:latin typeface="Trebuchet MS" pitchFamily="34" charset="0"/>
              </a:rPr>
              <a:t/>
            </a:r>
            <a:br>
              <a:rPr lang="en-US" sz="2700" dirty="0" smtClean="0">
                <a:latin typeface="Trebuchet MS" pitchFamily="34" charset="0"/>
              </a:rPr>
            </a:br>
            <a:r>
              <a:rPr lang="en-US" sz="2700" dirty="0" smtClean="0">
                <a:solidFill>
                  <a:srgbClr val="FFFF00"/>
                </a:solidFill>
                <a:latin typeface="Trebuchet MS" pitchFamily="34" charset="0"/>
              </a:rPr>
              <a:t> http://bit.ly/Poster_creation_help </a:t>
            </a:r>
            <a:r>
              <a:rPr lang="en-US" sz="2700" dirty="0" smtClean="0">
                <a:latin typeface="Trebuchet MS" pitchFamily="34" charset="0"/>
              </a:rPr>
              <a:t/>
            </a:r>
            <a:br>
              <a:rPr lang="en-US" sz="2700" dirty="0" smtClean="0">
                <a:latin typeface="Trebuchet MS" pitchFamily="34" charset="0"/>
              </a:rPr>
            </a:br>
            <a:r>
              <a:rPr lang="en-US" sz="2700" dirty="0" smtClean="0">
                <a:latin typeface="Trebuchet MS" pitchFamily="34" charset="0"/>
              </a:rPr>
              <a:t>(copy</a:t>
            </a:r>
            <a:r>
              <a:rPr lang="en-US" sz="2700" baseline="0" dirty="0" smtClean="0">
                <a:latin typeface="Trebuchet MS" pitchFamily="34" charset="0"/>
              </a:rPr>
              <a:t> and paste the link into your web browser).</a:t>
            </a:r>
          </a:p>
          <a:p>
            <a:pPr defTabSz="3657034"/>
            <a:endParaRPr lang="en-US" sz="2700" dirty="0" smtClean="0">
              <a:latin typeface="Trebuchet MS" pitchFamily="34" charset="0"/>
            </a:endParaRPr>
          </a:p>
          <a:p>
            <a:pPr defTabSz="3657034"/>
            <a:r>
              <a:rPr lang="en-US" sz="2700" dirty="0" smtClean="0">
                <a:latin typeface="Trebuchet MS" pitchFamily="34" charset="0"/>
              </a:rPr>
              <a:t>For assistance and to order your printed poster</a:t>
            </a:r>
            <a:r>
              <a:rPr lang="en-US" sz="2700" dirty="0" smtClean="0">
                <a:solidFill>
                  <a:schemeClr val="bg1"/>
                </a:solidFill>
                <a:latin typeface="Trebuchet MS" pitchFamily="34" charset="0"/>
              </a:rPr>
              <a:t> call </a:t>
            </a:r>
            <a:r>
              <a:rPr lang="en-US" sz="2700" b="1" dirty="0" smtClean="0">
                <a:solidFill>
                  <a:srgbClr val="FFFF00"/>
                </a:solidFill>
                <a:latin typeface="Trebuchet MS" pitchFamily="34" charset="0"/>
              </a:rPr>
              <a:t>PosterPresentations.com</a:t>
            </a:r>
            <a:r>
              <a:rPr lang="en-US" sz="2700" dirty="0" smtClean="0">
                <a:solidFill>
                  <a:srgbClr val="FFFF00"/>
                </a:solidFill>
                <a:latin typeface="Trebuchet MS" pitchFamily="34" charset="0"/>
              </a:rPr>
              <a:t> </a:t>
            </a:r>
            <a:r>
              <a:rPr lang="en-US" sz="2700" dirty="0" smtClean="0">
                <a:latin typeface="Trebuchet MS" pitchFamily="34" charset="0"/>
              </a:rPr>
              <a:t>at </a:t>
            </a:r>
            <a:r>
              <a:rPr lang="en-US" sz="3400" b="1" dirty="0" smtClean="0">
                <a:solidFill>
                  <a:srgbClr val="FFFF00"/>
                </a:solidFill>
                <a:latin typeface="Trebuchet MS" pitchFamily="34" charset="0"/>
              </a:rPr>
              <a:t>1.866.649.3004</a:t>
            </a:r>
          </a:p>
          <a:p>
            <a:pPr defTabSz="3657034"/>
            <a:endParaRPr lang="en-US" sz="3400" b="1" dirty="0" smtClean="0">
              <a:solidFill>
                <a:srgbClr val="FFFF00"/>
              </a:solidFill>
              <a:latin typeface="Trebuchet MS" pitchFamily="34" charset="0"/>
            </a:endParaRPr>
          </a:p>
          <a:p>
            <a:pPr defTabSz="3657034"/>
            <a:endParaRPr lang="en-US" sz="3400" b="1" dirty="0" smtClean="0">
              <a:solidFill>
                <a:srgbClr val="FFFF00"/>
              </a:solidFill>
              <a:latin typeface="Trebuchet MS" pitchFamily="34" charset="0"/>
            </a:endParaRPr>
          </a:p>
          <a:p>
            <a:pPr algn="ctr"/>
            <a:r>
              <a:rPr lang="en-US" sz="3600" b="1" dirty="0" smtClean="0">
                <a:solidFill>
                  <a:schemeClr val="bg1"/>
                </a:solidFill>
                <a:latin typeface="Trebuchet MS" pitchFamily="34" charset="0"/>
              </a:rPr>
              <a:t>Object Placeholders</a:t>
            </a:r>
          </a:p>
          <a:p>
            <a:pPr algn="ctr"/>
            <a:endParaRPr lang="en-US" sz="3600" b="1" dirty="0" smtClean="0">
              <a:solidFill>
                <a:schemeClr val="bg1"/>
              </a:solidFill>
              <a:latin typeface="Trebuchet MS" pitchFamily="34" charset="0"/>
            </a:endParaRPr>
          </a:p>
          <a:p>
            <a:pPr defTabSz="3657034"/>
            <a:r>
              <a:rPr lang="en-US" sz="2700" dirty="0" smtClean="0">
                <a:latin typeface="Trebuchet MS" pitchFamily="34" charset="0"/>
              </a:rPr>
              <a:t>Use the placeholders provided below to add new elements to your poster:</a:t>
            </a:r>
            <a:r>
              <a:rPr lang="en-US" sz="2700" baseline="0" dirty="0" smtClean="0">
                <a:latin typeface="Trebuchet MS" pitchFamily="34" charset="0"/>
              </a:rPr>
              <a:t> </a:t>
            </a:r>
            <a:r>
              <a:rPr lang="en-US" sz="2700" dirty="0" smtClean="0">
                <a:latin typeface="Trebuchet MS" pitchFamily="34" charset="0"/>
              </a:rPr>
              <a:t>Drag a placeholder onto the</a:t>
            </a:r>
            <a:r>
              <a:rPr lang="en-US" sz="2700" baseline="0" dirty="0" smtClean="0">
                <a:latin typeface="Trebuchet MS" pitchFamily="34" charset="0"/>
              </a:rPr>
              <a:t> poster area,</a:t>
            </a:r>
            <a:r>
              <a:rPr lang="en-US" sz="2700" dirty="0" smtClean="0">
                <a:latin typeface="Trebuchet MS" pitchFamily="34" charset="0"/>
              </a:rPr>
              <a:t> size it, and click it to edit.</a:t>
            </a:r>
          </a:p>
          <a:p>
            <a:pPr defTabSz="3657034"/>
            <a:endParaRPr lang="en-US" sz="2700" dirty="0" smtClean="0">
              <a:latin typeface="Trebuchet MS" pitchFamily="34" charset="0"/>
            </a:endParaRPr>
          </a:p>
          <a:p>
            <a:pPr defTabSz="3657034"/>
            <a:r>
              <a:rPr lang="en-US" sz="2700" b="1" dirty="0" smtClean="0">
                <a:solidFill>
                  <a:srgbClr val="FFFF00"/>
                </a:solidFill>
                <a:latin typeface="Trebuchet MS" pitchFamily="34" charset="0"/>
              </a:rPr>
              <a:t>Section Header placeholder</a:t>
            </a:r>
          </a:p>
          <a:p>
            <a:pPr defTabSz="3657034"/>
            <a:r>
              <a:rPr lang="en-US" sz="2700" dirty="0" smtClean="0">
                <a:latin typeface="Trebuchet MS" pitchFamily="34" charset="0"/>
              </a:rPr>
              <a:t>Move</a:t>
            </a:r>
            <a:r>
              <a:rPr lang="en-US" sz="2700" baseline="0" dirty="0" smtClean="0">
                <a:latin typeface="Trebuchet MS" pitchFamily="34" charset="0"/>
              </a:rPr>
              <a:t> this preformatted section header placeholder to the poster area to add another section header. Use section headers to separate topics or concepts within your presentation. </a:t>
            </a:r>
          </a:p>
          <a:p>
            <a:pPr defTabSz="3657034"/>
            <a:endParaRPr lang="en-US" sz="2700" baseline="0" dirty="0" smtClean="0">
              <a:latin typeface="Trebuchet MS" pitchFamily="34" charset="0"/>
            </a:endParaRPr>
          </a:p>
          <a:p>
            <a:pPr defTabSz="3657034"/>
            <a:endParaRPr lang="en-US" sz="2700" dirty="0" smtClean="0">
              <a:latin typeface="Trebuchet MS" pitchFamily="34" charset="0"/>
            </a:endParaRPr>
          </a:p>
          <a:p>
            <a:pPr defTabSz="3657034"/>
            <a:endParaRPr lang="en-US" sz="2700" b="1" dirty="0" smtClean="0">
              <a:solidFill>
                <a:srgbClr val="FFFF00"/>
              </a:solidFill>
              <a:latin typeface="Trebuchet MS" pitchFamily="34" charset="0"/>
            </a:endParaRPr>
          </a:p>
          <a:p>
            <a:pPr defTabSz="3657034"/>
            <a:r>
              <a:rPr lang="en-US" sz="2700" b="1" dirty="0" smtClean="0">
                <a:solidFill>
                  <a:srgbClr val="FFFF00"/>
                </a:solidFill>
                <a:latin typeface="Trebuchet MS" pitchFamily="34" charset="0"/>
              </a:rPr>
              <a:t>Text placeholder</a:t>
            </a:r>
          </a:p>
          <a:p>
            <a:pPr defTabSz="3657034"/>
            <a:r>
              <a:rPr lang="en-US" sz="2700" baseline="0" dirty="0" smtClean="0">
                <a:latin typeface="Trebuchet MS" pitchFamily="34" charset="0"/>
              </a:rPr>
              <a:t>Move this preformatted text placeholder to the poster to add a new body of text.</a:t>
            </a: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1" baseline="0" dirty="0" smtClean="0">
              <a:solidFill>
                <a:srgbClr val="FFFF00"/>
              </a:solidFill>
              <a:latin typeface="Trebuchet MS" pitchFamily="34" charset="0"/>
            </a:endParaRPr>
          </a:p>
          <a:p>
            <a:pPr defTabSz="3657034"/>
            <a:r>
              <a:rPr lang="en-US" sz="2700" b="1" baseline="0" dirty="0" smtClean="0">
                <a:solidFill>
                  <a:srgbClr val="FFFF00"/>
                </a:solidFill>
                <a:latin typeface="Trebuchet MS" pitchFamily="34" charset="0"/>
              </a:rPr>
              <a:t>Picture placeholder</a:t>
            </a:r>
          </a:p>
          <a:p>
            <a:pPr defTabSz="3657034"/>
            <a:r>
              <a:rPr lang="en-US" sz="2700" baseline="0" dirty="0" smtClean="0">
                <a:latin typeface="Trebuchet MS" pitchFamily="34" charset="0"/>
              </a:rPr>
              <a:t>Move this graphic placeholder onto your poster, size it first, and then click it to add a picture to the poster.</a:t>
            </a: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defTabSz="3657034"/>
            <a:endParaRPr lang="en-US" sz="2700" dirty="0" smtClean="0">
              <a:latin typeface="Trebuchet MS" pitchFamily="34" charset="0"/>
            </a:endParaRPr>
          </a:p>
          <a:p>
            <a:pPr algn="ctr"/>
            <a:endParaRPr lang="en-US" sz="2700" b="1" dirty="0" smtClean="0">
              <a:solidFill>
                <a:schemeClr val="bg1"/>
              </a:solidFill>
              <a:latin typeface="Trebuchet MS" pitchFamily="34" charset="0"/>
            </a:endParaRPr>
          </a:p>
          <a:p>
            <a:pPr defTabSz="3657034"/>
            <a:endParaRPr lang="en-US" sz="2700" b="1" dirty="0" smtClean="0">
              <a:solidFill>
                <a:srgbClr val="FFFF00"/>
              </a:solidFill>
              <a:latin typeface="Trebuchet MS" pitchFamily="34" charset="0"/>
            </a:endParaRPr>
          </a:p>
          <a:p>
            <a:pPr algn="ctr"/>
            <a:endParaRPr lang="en-US" sz="3600" b="1" dirty="0">
              <a:latin typeface="Trebuchet MS" pitchFamily="34" charset="0"/>
            </a:endParaRPr>
          </a:p>
        </p:txBody>
      </p:sp>
      <p:sp>
        <p:nvSpPr>
          <p:cNvPr id="29" name="Rectangle 28"/>
          <p:cNvSpPr/>
          <p:nvPr/>
        </p:nvSpPr>
        <p:spPr>
          <a:xfrm>
            <a:off x="-8642072" y="17747511"/>
            <a:ext cx="8348800" cy="647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84" tIns="38091" rIns="76184" bIns="38091" rtlCol="0" anchor="ctr"/>
          <a:lstStyle/>
          <a:p>
            <a:pPr algn="ctr"/>
            <a:endParaRPr lang="en-US" dirty="0"/>
          </a:p>
        </p:txBody>
      </p:sp>
      <p:pic>
        <p:nvPicPr>
          <p:cNvPr id="30" name="Picture 2"/>
          <p:cNvPicPr>
            <a:picLocks noChangeAspect="1" noChangeArrowheads="1"/>
          </p:cNvPicPr>
          <p:nvPr/>
        </p:nvPicPr>
        <p:blipFill>
          <a:blip r:embed="rId3" cstate="print"/>
          <a:srcRect/>
          <a:stretch>
            <a:fillRect/>
          </a:stretch>
        </p:blipFill>
        <p:spPr bwMode="auto">
          <a:xfrm>
            <a:off x="40915206" y="12937619"/>
            <a:ext cx="3951139" cy="2548485"/>
          </a:xfrm>
          <a:prstGeom prst="rect">
            <a:avLst/>
          </a:prstGeom>
          <a:noFill/>
          <a:ln w="9525">
            <a:noFill/>
            <a:miter lim="800000"/>
            <a:headEnd/>
            <a:tailEnd/>
          </a:ln>
          <a:effectLst/>
        </p:spPr>
      </p:pic>
      <p:pic>
        <p:nvPicPr>
          <p:cNvPr id="31" name="Picture 2"/>
          <p:cNvPicPr>
            <a:picLocks noChangeAspect="1" noChangeArrowheads="1"/>
          </p:cNvPicPr>
          <p:nvPr/>
        </p:nvPicPr>
        <p:blipFill>
          <a:blip r:embed="rId4" cstate="print"/>
          <a:srcRect/>
          <a:stretch>
            <a:fillRect/>
          </a:stretch>
        </p:blipFill>
        <p:spPr bwMode="auto">
          <a:xfrm>
            <a:off x="39452438" y="10932351"/>
            <a:ext cx="492126" cy="365125"/>
          </a:xfrm>
          <a:prstGeom prst="rect">
            <a:avLst/>
          </a:prstGeom>
          <a:noFill/>
          <a:ln w="9525">
            <a:solidFill>
              <a:schemeClr val="tx1"/>
            </a:solidFill>
            <a:miter lim="800000"/>
            <a:headEnd/>
            <a:tailEnd/>
          </a:ln>
          <a:effectLst/>
        </p:spPr>
      </p:pic>
      <p:sp>
        <p:nvSpPr>
          <p:cNvPr id="32" name="TextBox 31"/>
          <p:cNvSpPr txBox="1"/>
          <p:nvPr/>
        </p:nvSpPr>
        <p:spPr>
          <a:xfrm>
            <a:off x="37073117" y="25490673"/>
            <a:ext cx="7633572" cy="1831252"/>
          </a:xfrm>
          <a:prstGeom prst="rect">
            <a:avLst/>
          </a:prstGeom>
          <a:noFill/>
        </p:spPr>
        <p:txBody>
          <a:bodyPr wrap="square" lIns="76184" tIns="38091" rIns="76184" bIns="38091" rtlCol="0">
            <a:spAutoFit/>
          </a:bodyPr>
          <a:lstStyle/>
          <a:p>
            <a:r>
              <a:rPr lang="en-US" sz="3000" dirty="0" smtClean="0">
                <a:solidFill>
                  <a:schemeClr val="bg1"/>
                </a:solidFill>
              </a:rPr>
              <a:t>© 2011 PosterPresentations.com</a:t>
            </a:r>
            <a:br>
              <a:rPr lang="en-US" sz="3000" dirty="0" smtClean="0">
                <a:solidFill>
                  <a:schemeClr val="bg1"/>
                </a:solidFill>
              </a:rPr>
            </a:br>
            <a:r>
              <a:rPr lang="en-US" sz="3000" dirty="0" smtClean="0">
                <a:solidFill>
                  <a:schemeClr val="bg1"/>
                </a:solidFill>
              </a:rPr>
              <a:t>    </a:t>
            </a:r>
            <a:r>
              <a:rPr lang="en-US" sz="2700" dirty="0" smtClean="0">
                <a:solidFill>
                  <a:schemeClr val="bg1"/>
                </a:solidFill>
              </a:rPr>
              <a:t>2117 Fourth Street ,</a:t>
            </a:r>
            <a:r>
              <a:rPr lang="en-US" sz="2700" baseline="0" dirty="0" smtClean="0">
                <a:solidFill>
                  <a:schemeClr val="bg1"/>
                </a:solidFill>
              </a:rPr>
              <a:t> Unit C</a:t>
            </a:r>
            <a:br>
              <a:rPr lang="en-US" sz="2700" baseline="0" dirty="0" smtClean="0">
                <a:solidFill>
                  <a:schemeClr val="bg1"/>
                </a:solidFill>
              </a:rPr>
            </a:br>
            <a:r>
              <a:rPr lang="en-US" sz="2700" baseline="0" dirty="0" smtClean="0">
                <a:solidFill>
                  <a:schemeClr val="bg1"/>
                </a:solidFill>
              </a:rPr>
              <a:t>    Berkeley CA 94710</a:t>
            </a:r>
            <a:br>
              <a:rPr lang="en-US" sz="2700" baseline="0" dirty="0" smtClean="0">
                <a:solidFill>
                  <a:schemeClr val="bg1"/>
                </a:solidFill>
              </a:rPr>
            </a:br>
            <a:r>
              <a:rPr lang="en-US" sz="2700" baseline="0" dirty="0" smtClean="0">
                <a:solidFill>
                  <a:schemeClr val="bg1"/>
                </a:solidFill>
              </a:rPr>
              <a:t>    </a:t>
            </a:r>
            <a:r>
              <a:rPr lang="en-US" sz="2700" b="1" baseline="0" dirty="0" smtClean="0">
                <a:solidFill>
                  <a:srgbClr val="FFFF00"/>
                </a:solidFill>
              </a:rPr>
              <a:t>posterpresenter@gmail.com</a:t>
            </a:r>
            <a:endParaRPr lang="en-US" sz="3000" b="1" dirty="0">
              <a:solidFill>
                <a:srgbClr val="FFFF00"/>
              </a:solidFill>
            </a:endParaRPr>
          </a:p>
        </p:txBody>
      </p:sp>
      <p:grpSp>
        <p:nvGrpSpPr>
          <p:cNvPr id="33" name="Group 32"/>
          <p:cNvGrpSpPr/>
          <p:nvPr/>
        </p:nvGrpSpPr>
        <p:grpSpPr>
          <a:xfrm>
            <a:off x="-8533214" y="26413755"/>
            <a:ext cx="8142832" cy="908851"/>
            <a:chOff x="44242388" y="28054064"/>
            <a:chExt cx="9771398" cy="1090621"/>
          </a:xfrm>
        </p:grpSpPr>
        <p:sp>
          <p:nvSpPr>
            <p:cNvPr id="34" name="Rounded Rectangle 33"/>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7" descr="http://t2.gstatic.com/images?q=tbn:ANd9GcR4APHC6TT9w54M2zn_pvCiBxUNcspYPoVxirLRphBoJabfSvu7zw">
              <a:hlinkClick r:id="rId5"/>
            </p:cNvPr>
            <p:cNvPicPr>
              <a:picLocks noChangeAspect="1" noChangeArrowheads="1"/>
            </p:cNvPicPr>
            <p:nvPr userDrawn="1"/>
          </p:nvPicPr>
          <p:blipFill>
            <a:blip r:embed="rId6" cstate="print"/>
            <a:srcRect/>
            <a:stretch>
              <a:fillRect/>
            </a:stretch>
          </p:blipFill>
          <p:spPr bwMode="auto">
            <a:xfrm>
              <a:off x="44341112" y="28126635"/>
              <a:ext cx="914400" cy="914400"/>
            </a:xfrm>
            <a:prstGeom prst="rect">
              <a:avLst/>
            </a:prstGeom>
            <a:noFill/>
          </p:spPr>
        </p:pic>
        <p:sp>
          <p:nvSpPr>
            <p:cNvPr id="36" name="TextBox 35"/>
            <p:cNvSpPr txBox="1"/>
            <p:nvPr userDrawn="1"/>
          </p:nvSpPr>
          <p:spPr>
            <a:xfrm>
              <a:off x="45342600" y="28154090"/>
              <a:ext cx="8671186" cy="923329"/>
            </a:xfrm>
            <a:prstGeom prst="rect">
              <a:avLst/>
            </a:prstGeom>
            <a:noFill/>
          </p:spPr>
          <p:txBody>
            <a:bodyPr wrap="square" rtlCol="0">
              <a:spAutoFit/>
            </a:bodyPr>
            <a:lstStyle/>
            <a:p>
              <a:r>
                <a:rPr lang="en-US" sz="2200" dirty="0" smtClean="0">
                  <a:solidFill>
                    <a:schemeClr val="tx2"/>
                  </a:solidFill>
                  <a:latin typeface="Trebuchet MS" pitchFamily="34" charset="0"/>
                </a:rPr>
                <a:t>Student</a:t>
              </a:r>
              <a:r>
                <a:rPr lang="en-US" sz="2200" baseline="0" dirty="0" smtClean="0">
                  <a:solidFill>
                    <a:schemeClr val="tx2"/>
                  </a:solidFill>
                  <a:latin typeface="Trebuchet MS" pitchFamily="34" charset="0"/>
                </a:rPr>
                <a:t> discounts are available on our Facebook page.</a:t>
              </a:r>
              <a:br>
                <a:rPr lang="en-US" sz="2200" baseline="0" dirty="0" smtClean="0">
                  <a:solidFill>
                    <a:schemeClr val="tx2"/>
                  </a:solidFill>
                  <a:latin typeface="Trebuchet MS" pitchFamily="34" charset="0"/>
                </a:rPr>
              </a:br>
              <a:r>
                <a:rPr lang="en-US" sz="2200" baseline="0" dirty="0" smtClean="0">
                  <a:solidFill>
                    <a:schemeClr val="tx2"/>
                  </a:solidFill>
                  <a:latin typeface="Trebuchet MS" pitchFamily="34" charset="0"/>
                </a:rPr>
                <a:t>Go to </a:t>
              </a:r>
              <a:r>
                <a:rPr lang="en-US" sz="2200" u="sng" baseline="0" dirty="0" smtClean="0">
                  <a:solidFill>
                    <a:schemeClr val="tx2"/>
                  </a:solidFill>
                  <a:latin typeface="Trebuchet MS" pitchFamily="34" charset="0"/>
                </a:rPr>
                <a:t>PosterPresentations.com</a:t>
              </a:r>
              <a:r>
                <a:rPr lang="en-US" sz="2200" baseline="0" dirty="0" smtClean="0">
                  <a:solidFill>
                    <a:schemeClr val="tx2"/>
                  </a:solidFill>
                  <a:latin typeface="Trebuchet MS" pitchFamily="34" charset="0"/>
                </a:rPr>
                <a:t> and click on the FB icon. </a:t>
              </a:r>
              <a:endParaRPr lang="en-US" sz="2200" dirty="0">
                <a:solidFill>
                  <a:schemeClr val="tx2"/>
                </a:solidFill>
                <a:latin typeface="Trebuchet MS" pitchFamily="34" charset="0"/>
              </a:endParaRPr>
            </a:p>
          </p:txBody>
        </p:sp>
      </p:grpSp>
      <p:cxnSp>
        <p:nvCxnSpPr>
          <p:cNvPr id="37" name="Straight Connector 36"/>
          <p:cNvCxnSpPr/>
          <p:nvPr/>
        </p:nvCxnSpPr>
        <p:spPr>
          <a:xfrm>
            <a:off x="36851771" y="25416778"/>
            <a:ext cx="8375386" cy="13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42072" y="965200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6878357" y="403488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656768" rtl="0" eaLnBrk="1" latinLnBrk="0" hangingPunct="1">
        <a:spcBef>
          <a:spcPct val="0"/>
        </a:spcBef>
        <a:buNone/>
        <a:defRPr sz="7300" kern="1200">
          <a:solidFill>
            <a:schemeClr val="bg1"/>
          </a:solidFill>
          <a:latin typeface="Trebuchet MS" pitchFamily="34" charset="0"/>
          <a:ea typeface="+mj-ea"/>
          <a:cs typeface="+mj-cs"/>
        </a:defRPr>
      </a:lvl1pPr>
    </p:titleStyle>
    <p:bodyStyle>
      <a:lvl1pPr marL="1371288" indent="-1371288" algn="l" defTabSz="3656768"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125" indent="-1142740" algn="l" defTabSz="3656768"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0962" indent="-914193" algn="l" defTabSz="3656768" rtl="0" eaLnBrk="1" latinLnBrk="0" hangingPunct="1">
        <a:spcBef>
          <a:spcPct val="20000"/>
        </a:spcBef>
        <a:buFont typeface="Arial" pitchFamily="34" charset="0"/>
        <a:buChar char="•"/>
        <a:defRPr sz="9700" kern="1200">
          <a:solidFill>
            <a:schemeClr val="tx1"/>
          </a:solidFill>
          <a:latin typeface="+mn-lt"/>
          <a:ea typeface="+mn-ea"/>
          <a:cs typeface="+mn-cs"/>
        </a:defRPr>
      </a:lvl3pPr>
      <a:lvl4pPr marL="6399347"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7731"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611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4500"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288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1269"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6576000" cy="4000500"/>
          </a:xfrm>
          <a:prstGeom prst="rect">
            <a:avLst/>
          </a:prstGeom>
          <a:solidFill>
            <a:schemeClr val="accent5">
              <a:lumMod val="75000"/>
            </a:schemeClr>
          </a:solidFill>
          <a:ln w="9525">
            <a:solidFill>
              <a:schemeClr val="tx1"/>
            </a:solidFill>
            <a:miter lim="800000"/>
            <a:headEnd/>
            <a:tailEnd/>
          </a:ln>
          <a:effectLst/>
        </p:spPr>
        <p:txBody>
          <a:bodyPr wrap="none" lIns="76184" tIns="38091" rIns="76184" bIns="38091" anchor="ctr"/>
          <a:lstStyle/>
          <a:p>
            <a:pPr>
              <a:defRPr/>
            </a:pPr>
            <a:endParaRPr lang="en-US" dirty="0"/>
          </a:p>
        </p:txBody>
      </p:sp>
      <p:sp>
        <p:nvSpPr>
          <p:cNvPr id="8" name="Rectangle 33"/>
          <p:cNvSpPr>
            <a:spLocks noChangeArrowheads="1"/>
          </p:cNvSpPr>
          <p:nvPr/>
        </p:nvSpPr>
        <p:spPr bwMode="auto">
          <a:xfrm>
            <a:off x="762000" y="4381500"/>
            <a:ext cx="8382000"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9" name="Rectangle 9"/>
          <p:cNvSpPr>
            <a:spLocks noChangeArrowheads="1"/>
          </p:cNvSpPr>
          <p:nvPr/>
        </p:nvSpPr>
        <p:spPr bwMode="auto">
          <a:xfrm>
            <a:off x="0" y="4004469"/>
            <a:ext cx="36576000" cy="127000"/>
          </a:xfrm>
          <a:prstGeom prst="rect">
            <a:avLst/>
          </a:prstGeom>
          <a:solidFill>
            <a:schemeClr val="accent5">
              <a:lumMod val="50000"/>
            </a:schemeClr>
          </a:solidFill>
          <a:ln w="152400">
            <a:noFill/>
            <a:miter lim="800000"/>
            <a:headEnd/>
            <a:tailEnd/>
          </a:ln>
          <a:effectLst/>
        </p:spPr>
        <p:txBody>
          <a:bodyPr wrap="none" lIns="76184" tIns="38091" rIns="76184" bIns="38091" anchor="ctr"/>
          <a:lstStyle/>
          <a:p>
            <a:pPr>
              <a:defRPr/>
            </a:pPr>
            <a:endParaRPr lang="en-US" dirty="0"/>
          </a:p>
        </p:txBody>
      </p:sp>
      <p:sp>
        <p:nvSpPr>
          <p:cNvPr id="10" name="Text Box 14"/>
          <p:cNvSpPr txBox="1">
            <a:spLocks noChangeArrowheads="1"/>
          </p:cNvSpPr>
          <p:nvPr/>
        </p:nvSpPr>
        <p:spPr bwMode="auto">
          <a:xfrm>
            <a:off x="682628" y="26860501"/>
            <a:ext cx="2095500" cy="294134"/>
          </a:xfrm>
          <a:prstGeom prst="rect">
            <a:avLst/>
          </a:prstGeom>
          <a:noFill/>
          <a:ln w="9525">
            <a:noFill/>
            <a:miter lim="800000"/>
            <a:headEnd/>
            <a:tailEnd/>
          </a:ln>
          <a:effectLst/>
        </p:spPr>
        <p:txBody>
          <a:bodyPr lIns="76039" tIns="38012" rIns="76039" bIns="38012">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2011</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15" name="Rectangle 35"/>
          <p:cNvSpPr>
            <a:spLocks noChangeArrowheads="1"/>
          </p:cNvSpPr>
          <p:nvPr/>
        </p:nvSpPr>
        <p:spPr bwMode="auto">
          <a:xfrm>
            <a:off x="27432000" y="4381500"/>
            <a:ext cx="8382000"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16" name="Rectangle 33"/>
          <p:cNvSpPr>
            <a:spLocks noChangeArrowheads="1"/>
          </p:cNvSpPr>
          <p:nvPr/>
        </p:nvSpPr>
        <p:spPr bwMode="auto">
          <a:xfrm>
            <a:off x="9652002" y="4381500"/>
            <a:ext cx="17270678"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27" name="Rectangle 26"/>
          <p:cNvSpPr/>
          <p:nvPr/>
        </p:nvSpPr>
        <p:spPr>
          <a:xfrm>
            <a:off x="36851771" y="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400" b="1" dirty="0" smtClean="0">
                <a:solidFill>
                  <a:schemeClr val="bg1"/>
                </a:solidFill>
                <a:latin typeface="Trebuchet MS" pitchFamily="34" charset="0"/>
              </a:rPr>
              <a:t>QUICK</a:t>
            </a:r>
            <a:r>
              <a:rPr lang="en-US" sz="3400" b="1" baseline="0" dirty="0" smtClean="0">
                <a:solidFill>
                  <a:schemeClr val="bg1"/>
                </a:solidFill>
                <a:latin typeface="Trebuchet MS" pitchFamily="34" charset="0"/>
              </a:rPr>
              <a:t> TIPS</a:t>
            </a:r>
            <a:endParaRPr lang="en-US" sz="3400" b="1" dirty="0" smtClean="0">
              <a:solidFill>
                <a:schemeClr val="bg1"/>
              </a:solidFill>
              <a:latin typeface="Trebuchet MS" pitchFamily="34" charset="0"/>
            </a:endParaRPr>
          </a:p>
          <a:p>
            <a:pPr algn="ctr"/>
            <a:r>
              <a:rPr lang="en-US" sz="3400" b="1" dirty="0" smtClean="0">
                <a:solidFill>
                  <a:srgbClr val="FFFF00"/>
                </a:solidFill>
                <a:latin typeface="Trebuchet MS" pitchFamily="34" charset="0"/>
              </a:rPr>
              <a:t>(--THIS SECTION DOES NOT PRINT--)</a:t>
            </a:r>
          </a:p>
          <a:p>
            <a:pPr algn="ctr"/>
            <a:endParaRPr lang="en-US" sz="2700" b="1" dirty="0" smtClean="0">
              <a:latin typeface="Trebuchet MS" pitchFamily="34" charset="0"/>
            </a:endParaRPr>
          </a:p>
          <a:p>
            <a:pPr defTabSz="2611854"/>
            <a:r>
              <a:rPr lang="en-US" sz="2700" dirty="0" smtClean="0">
                <a:latin typeface="Trebuchet MS" pitchFamily="34" charset="0"/>
              </a:rPr>
              <a:t>This PowerPoint</a:t>
            </a:r>
            <a:r>
              <a:rPr lang="en-US" sz="2700" baseline="0" dirty="0" smtClean="0">
                <a:latin typeface="Trebuchet MS" pitchFamily="34" charset="0"/>
              </a:rPr>
              <a:t> template requires basic PowerPoint (version 2007 or newer) skills. Below is a list of commonly asked questions specific to this template. </a:t>
            </a:r>
            <a:br>
              <a:rPr lang="en-US" sz="2700" baseline="0" dirty="0" smtClean="0">
                <a:latin typeface="Trebuchet MS" pitchFamily="34" charset="0"/>
              </a:rPr>
            </a:br>
            <a:r>
              <a:rPr lang="en-US" sz="2700" baseline="0" dirty="0" smtClean="0">
                <a:latin typeface="Trebuchet MS" pitchFamily="34" charset="0"/>
              </a:rPr>
              <a:t>If you are using an older version of PowerPoint some template features may not work properly.</a:t>
            </a:r>
            <a:endParaRPr lang="en-US" sz="3400" b="1" dirty="0" smtClean="0">
              <a:solidFill>
                <a:srgbClr val="FFFF00"/>
              </a:solidFill>
              <a:latin typeface="Trebuchet MS" pitchFamily="34" charset="0"/>
            </a:endParaRPr>
          </a:p>
          <a:p>
            <a:pPr defTabSz="2611854"/>
            <a:endParaRPr lang="en-US" sz="3400" b="1" dirty="0" smtClean="0">
              <a:solidFill>
                <a:srgbClr val="FFFF00"/>
              </a:solidFill>
              <a:latin typeface="Trebuchet MS" pitchFamily="34" charset="0"/>
            </a:endParaRPr>
          </a:p>
          <a:p>
            <a:pPr algn="ctr"/>
            <a:r>
              <a:rPr lang="en-US" sz="3400" b="1" dirty="0" smtClean="0">
                <a:solidFill>
                  <a:schemeClr val="bg1"/>
                </a:solidFill>
                <a:latin typeface="Trebuchet MS" pitchFamily="34" charset="0"/>
              </a:rPr>
              <a:t>Using the template</a:t>
            </a:r>
            <a:endParaRPr lang="en-US" sz="3400" b="1" baseline="0" dirty="0" smtClean="0">
              <a:solidFill>
                <a:schemeClr val="bg1"/>
              </a:solidFill>
              <a:latin typeface="Trebuchet MS" pitchFamily="34" charset="0"/>
            </a:endParaRPr>
          </a:p>
          <a:p>
            <a:pPr algn="ctr"/>
            <a:endParaRPr lang="en-US" sz="2700" b="1" dirty="0" smtClean="0">
              <a:solidFill>
                <a:srgbClr val="FFFF00"/>
              </a:solidFill>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1" dirty="0" smtClean="0">
                <a:solidFill>
                  <a:srgbClr val="FFFF00"/>
                </a:solidFill>
                <a:latin typeface="Trebuchet MS" pitchFamily="34" charset="0"/>
              </a:rPr>
              <a:t>Verifying the quality of your graphics</a:t>
            </a:r>
          </a:p>
          <a:p>
            <a:pPr defTabSz="2611854"/>
            <a:r>
              <a:rPr lang="en-US" sz="2700" dirty="0" smtClean="0">
                <a:latin typeface="Trebuchet MS" pitchFamily="34" charset="0"/>
              </a:rPr>
              <a:t>Go to the </a:t>
            </a:r>
            <a:r>
              <a:rPr lang="en-US" sz="27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700" baseline="0" dirty="0" smtClean="0">
                <a:latin typeface="Trebuchet MS" pitchFamily="34" charset="0"/>
              </a:rPr>
            </a:br>
            <a:endParaRPr lang="en-US" sz="2700" baseline="0" dirty="0" smtClean="0">
              <a:latin typeface="Trebuchet MS" pitchFamily="34" charset="0"/>
            </a:endParaRPr>
          </a:p>
          <a:p>
            <a:pPr defTabSz="2611854"/>
            <a:r>
              <a:rPr lang="en-US" sz="2700" b="1" dirty="0" smtClean="0">
                <a:solidFill>
                  <a:srgbClr val="FFFF00"/>
                </a:solidFill>
                <a:latin typeface="Trebuchet MS" pitchFamily="34" charset="0"/>
              </a:rPr>
              <a:t>Using the placeholders</a:t>
            </a:r>
          </a:p>
          <a:p>
            <a:pPr defTabSz="2611854"/>
            <a:r>
              <a:rPr lang="en-US" sz="2700" baseline="0" dirty="0" smtClean="0">
                <a:latin typeface="Trebuchet MS" pitchFamily="34" charset="0"/>
              </a:rPr>
              <a:t>To add text to this template click inside a placeholder and type in or paste your text. To move a placeholder, click on it </a:t>
            </a:r>
            <a:r>
              <a:rPr lang="en-US" sz="2700" u="sng" baseline="0" dirty="0" smtClean="0">
                <a:latin typeface="Trebuchet MS" pitchFamily="34" charset="0"/>
              </a:rPr>
              <a:t>once</a:t>
            </a:r>
            <a:r>
              <a:rPr lang="en-US" sz="2700" baseline="0" dirty="0" smtClean="0">
                <a:latin typeface="Trebuchet MS" pitchFamily="34" charset="0"/>
              </a:rPr>
              <a:t> (to select it), place your cursor on its frame and your cursor will change to this symbol:         Then, click </a:t>
            </a:r>
            <a:r>
              <a:rPr lang="en-US" sz="2700" u="sng" baseline="0" dirty="0" smtClean="0">
                <a:latin typeface="Trebuchet MS" pitchFamily="34" charset="0"/>
              </a:rPr>
              <a:t>once</a:t>
            </a:r>
            <a:r>
              <a:rPr lang="en-US" sz="2700" baseline="0" dirty="0" smtClean="0">
                <a:latin typeface="Trebuchet MS" pitchFamily="34" charset="0"/>
              </a:rPr>
              <a:t> and drag it to its new location where you can resize it as needed. Additional placeholders can be found on the left side of this template.</a:t>
            </a:r>
          </a:p>
          <a:p>
            <a:pPr defTabSz="2611854"/>
            <a:endParaRPr lang="en-US" sz="2700" b="1" baseline="0" dirty="0" smtClean="0">
              <a:solidFill>
                <a:srgbClr val="FFFF00"/>
              </a:solidFill>
              <a:latin typeface="Trebuchet MS" pitchFamily="34" charset="0"/>
            </a:endParaRPr>
          </a:p>
          <a:p>
            <a:pPr defTabSz="2611854"/>
            <a:r>
              <a:rPr lang="en-US" sz="2700" b="1" baseline="0" dirty="0" smtClean="0">
                <a:solidFill>
                  <a:srgbClr val="FFFF00"/>
                </a:solidFill>
                <a:latin typeface="Trebuchet MS" pitchFamily="34" charset="0"/>
              </a:rPr>
              <a:t>Modifying the layout</a:t>
            </a:r>
          </a:p>
          <a:p>
            <a:pPr defTabSz="2611854"/>
            <a:r>
              <a:rPr lang="en-US" sz="2700" dirty="0" smtClean="0">
                <a:latin typeface="Trebuchet MS" pitchFamily="34" charset="0"/>
              </a:rPr>
              <a:t>This template has four</a:t>
            </a:r>
            <a:endParaRPr lang="en-US" sz="2700" baseline="0" dirty="0" smtClean="0">
              <a:latin typeface="Trebuchet MS" pitchFamily="34" charset="0"/>
            </a:endParaRPr>
          </a:p>
          <a:p>
            <a:pPr defTabSz="2611854"/>
            <a:r>
              <a:rPr lang="en-US" sz="2700" baseline="0" dirty="0" smtClean="0">
                <a:latin typeface="Trebuchet MS" pitchFamily="34" charset="0"/>
              </a:rPr>
              <a:t>different column layouts. </a:t>
            </a:r>
          </a:p>
          <a:p>
            <a:pPr defTabSz="2611854"/>
            <a:r>
              <a:rPr lang="en-US" sz="2700" u="sng" baseline="0" dirty="0" smtClean="0">
                <a:latin typeface="Trebuchet MS" pitchFamily="34" charset="0"/>
              </a:rPr>
              <a:t>Right-click</a:t>
            </a:r>
            <a:r>
              <a:rPr lang="en-US" sz="2700" baseline="0" dirty="0" smtClean="0">
                <a:latin typeface="Trebuchet MS" pitchFamily="34" charset="0"/>
              </a:rPr>
              <a:t> your mouse</a:t>
            </a:r>
          </a:p>
          <a:p>
            <a:pPr defTabSz="2611854"/>
            <a:r>
              <a:rPr lang="en-US" sz="2700" baseline="0" dirty="0" smtClean="0">
                <a:latin typeface="Trebuchet MS" pitchFamily="34" charset="0"/>
              </a:rPr>
              <a:t>on the background and </a:t>
            </a:r>
          </a:p>
          <a:p>
            <a:pPr defTabSz="2611854"/>
            <a:r>
              <a:rPr lang="en-US" sz="2700" baseline="0" dirty="0" smtClean="0">
                <a:latin typeface="Trebuchet MS" pitchFamily="34" charset="0"/>
              </a:rPr>
              <a:t>click on “Layout” to see </a:t>
            </a:r>
          </a:p>
          <a:p>
            <a:pPr defTabSz="2611854"/>
            <a:r>
              <a:rPr lang="en-US" sz="2700" baseline="0" dirty="0" smtClean="0">
                <a:latin typeface="Trebuchet MS" pitchFamily="34" charset="0"/>
              </a:rPr>
              <a:t>the layout options.</a:t>
            </a:r>
            <a:endParaRPr lang="en-US" sz="2700" dirty="0" smtClean="0">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2611854" rtl="0" eaLnBrk="1" fontAlgn="auto" latinLnBrk="0" hangingPunct="1">
              <a:lnSpc>
                <a:spcPct val="100000"/>
              </a:lnSpc>
              <a:spcBef>
                <a:spcPts val="0"/>
              </a:spcBef>
              <a:spcAft>
                <a:spcPts val="0"/>
              </a:spcAft>
              <a:buClrTx/>
              <a:buSzTx/>
              <a:buFontTx/>
              <a:buNone/>
              <a:tabLst/>
              <a:defRPr/>
            </a:pPr>
            <a:endParaRPr lang="en-US" sz="2700" baseline="0" dirty="0" smtClean="0">
              <a:latin typeface="Trebuchet MS" pitchFamily="34" charset="0"/>
            </a:endParaRPr>
          </a:p>
          <a:p>
            <a:pPr defTabSz="2611854"/>
            <a:r>
              <a:rPr lang="en-US" sz="2700" b="1" baseline="0" dirty="0" smtClean="0">
                <a:solidFill>
                  <a:srgbClr val="FFFF00"/>
                </a:solidFill>
                <a:latin typeface="Trebuchet MS" pitchFamily="34" charset="0"/>
              </a:rPr>
              <a:t>Importing text and graphics from external sources</a:t>
            </a:r>
          </a:p>
          <a:p>
            <a:pPr defTabSz="2611854"/>
            <a:r>
              <a:rPr lang="en-US" sz="2700" b="1" u="sng" baseline="0" dirty="0" smtClean="0">
                <a:latin typeface="Trebuchet MS" pitchFamily="34" charset="0"/>
              </a:rPr>
              <a:t>TEXT: </a:t>
            </a:r>
            <a:r>
              <a:rPr lang="en-US" sz="2700" baseline="0" dirty="0" smtClean="0">
                <a:latin typeface="Trebuchet MS" pitchFamily="34" charset="0"/>
              </a:rPr>
              <a:t>Paste or type your text into a pre-existing placeholder or drag in a new placeholder from the left side of the template. Move it anywhere as needed.</a:t>
            </a:r>
          </a:p>
          <a:p>
            <a:pPr defTabSz="2611854"/>
            <a:r>
              <a:rPr lang="en-US" sz="2700" b="1" u="sng" baseline="0" dirty="0" smtClean="0">
                <a:latin typeface="Trebuchet MS" pitchFamily="34" charset="0"/>
              </a:rPr>
              <a:t>PHOTOS: </a:t>
            </a:r>
            <a:r>
              <a:rPr lang="en-US" sz="2700" baseline="0" dirty="0" smtClean="0">
                <a:latin typeface="Trebuchet MS" pitchFamily="34" charset="0"/>
              </a:rPr>
              <a:t>Drag in a picture placeholder, size it </a:t>
            </a:r>
            <a:r>
              <a:rPr lang="en-US" sz="2700" u="sng" baseline="0" dirty="0" smtClean="0">
                <a:latin typeface="Trebuchet MS" pitchFamily="34" charset="0"/>
              </a:rPr>
              <a:t>first</a:t>
            </a:r>
            <a:r>
              <a:rPr lang="en-US" sz="2700" baseline="0" dirty="0" smtClean="0">
                <a:latin typeface="Trebuchet MS" pitchFamily="34" charset="0"/>
              </a:rPr>
              <a:t>, click in it and insert a photo from the menu.</a:t>
            </a:r>
          </a:p>
          <a:p>
            <a:pPr defTabSz="2611854"/>
            <a:r>
              <a:rPr lang="en-US" sz="2700" b="1" u="sng" baseline="0" dirty="0" smtClean="0">
                <a:latin typeface="Trebuchet MS" pitchFamily="34" charset="0"/>
              </a:rPr>
              <a:t>TABLES: </a:t>
            </a:r>
            <a:r>
              <a:rPr lang="en-US" sz="2700" baseline="0" dirty="0" smtClean="0">
                <a:latin typeface="Trebuchet MS" pitchFamily="34" charset="0"/>
              </a:rPr>
              <a:t>You can copy and paste a table from an external document onto this poster template. To adjust  the way the text fits within the cells of a table that has been pasted, </a:t>
            </a:r>
            <a:r>
              <a:rPr lang="en-US" sz="2700" u="sng" baseline="0" dirty="0" smtClean="0">
                <a:latin typeface="Trebuchet MS" pitchFamily="34" charset="0"/>
              </a:rPr>
              <a:t>right-click</a:t>
            </a:r>
            <a:r>
              <a:rPr lang="en-US" sz="2700" baseline="0" dirty="0" smtClean="0">
                <a:latin typeface="Trebuchet MS" pitchFamily="34" charset="0"/>
              </a:rPr>
              <a:t> on the table, click FORMAT SHAPE  then click on TEXT BOX and change the INTERNAL MARGIN values to 0.25</a:t>
            </a:r>
          </a:p>
          <a:p>
            <a:pPr defTabSz="2611854"/>
            <a:endParaRPr lang="en-US" sz="2700" baseline="0" dirty="0" smtClean="0">
              <a:latin typeface="Trebuchet MS" pitchFamily="34" charset="0"/>
            </a:endParaRPr>
          </a:p>
          <a:p>
            <a:pPr defTabSz="2611854"/>
            <a:r>
              <a:rPr lang="en-US" sz="2700" b="1" baseline="0" dirty="0" smtClean="0">
                <a:solidFill>
                  <a:srgbClr val="FFFF00"/>
                </a:solidFill>
                <a:latin typeface="Trebuchet MS" pitchFamily="34" charset="0"/>
              </a:rPr>
              <a:t>Modifying the color scheme</a:t>
            </a:r>
          </a:p>
          <a:p>
            <a:pPr defTabSz="2611854"/>
            <a:r>
              <a:rPr lang="en-US" sz="2700" baseline="0" dirty="0" smtClean="0">
                <a:latin typeface="Trebuchet MS" pitchFamily="34" charset="0"/>
              </a:rPr>
              <a:t>To change the color scheme of this template go to the “Design” menu and click on “Colors”. You can choose from the provide color combinations or you can create your own.</a:t>
            </a:r>
          </a:p>
          <a:p>
            <a:pPr defTabSz="2611854"/>
            <a:endParaRPr lang="en-US" sz="2700" baseline="0" dirty="0" smtClean="0">
              <a:latin typeface="Trebuchet MS" pitchFamily="34" charset="0"/>
            </a:endParaRPr>
          </a:p>
          <a:p>
            <a:pPr defTabSz="2611854"/>
            <a:endParaRPr lang="en-US" sz="2700" baseline="0" dirty="0" smtClean="0">
              <a:latin typeface="Trebuchet MS" pitchFamily="34" charset="0"/>
            </a:endParaRPr>
          </a:p>
          <a:p>
            <a:pPr defTabSz="3657034"/>
            <a:endParaRPr lang="en-US" sz="1600" baseline="0" dirty="0" smtClean="0">
              <a:latin typeface="Trebuchet MS" pitchFamily="34" charset="0"/>
            </a:endParaRPr>
          </a:p>
          <a:p>
            <a:pPr defTabSz="3657034"/>
            <a:endParaRPr lang="en-US" sz="1600" dirty="0" smtClean="0">
              <a:latin typeface="Trebuchet MS" pitchFamily="34" charset="0"/>
            </a:endParaRPr>
          </a:p>
          <a:p>
            <a:pPr algn="ctr"/>
            <a:endParaRPr lang="en-US" sz="1600" b="1" dirty="0" smtClean="0">
              <a:solidFill>
                <a:schemeClr val="bg1"/>
              </a:solidFill>
              <a:latin typeface="Trebuchet MS" pitchFamily="34" charset="0"/>
            </a:endParaRPr>
          </a:p>
          <a:p>
            <a:pPr defTabSz="3657034"/>
            <a:endParaRPr lang="en-US" sz="1600" b="1" dirty="0" smtClean="0">
              <a:solidFill>
                <a:srgbClr val="FFFF00"/>
              </a:solidFill>
              <a:latin typeface="Trebuchet MS" pitchFamily="34" charset="0"/>
            </a:endParaRPr>
          </a:p>
          <a:p>
            <a:pPr algn="ctr"/>
            <a:endParaRPr lang="en-US" sz="2700" b="1" dirty="0">
              <a:latin typeface="Trebuchet MS" pitchFamily="34" charset="0"/>
            </a:endParaRPr>
          </a:p>
        </p:txBody>
      </p:sp>
      <p:sp>
        <p:nvSpPr>
          <p:cNvPr id="28" name="Rectangle 27"/>
          <p:cNvSpPr/>
          <p:nvPr/>
        </p:nvSpPr>
        <p:spPr>
          <a:xfrm>
            <a:off x="-8668656" y="-1633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600" b="1" dirty="0" smtClean="0">
                <a:solidFill>
                  <a:schemeClr val="bg1"/>
                </a:solidFill>
                <a:latin typeface="Trebuchet MS" pitchFamily="34" charset="0"/>
              </a:rPr>
              <a:t>QUICK DESIGN</a:t>
            </a:r>
            <a:r>
              <a:rPr lang="en-US" sz="3600" b="1" baseline="0" dirty="0" smtClean="0">
                <a:solidFill>
                  <a:schemeClr val="bg1"/>
                </a:solidFill>
                <a:latin typeface="Trebuchet MS" pitchFamily="34" charset="0"/>
              </a:rPr>
              <a:t> </a:t>
            </a:r>
            <a:r>
              <a:rPr lang="en-US" sz="3600" b="1" dirty="0" smtClean="0">
                <a:solidFill>
                  <a:schemeClr val="bg1"/>
                </a:solidFill>
                <a:latin typeface="Trebuchet MS" pitchFamily="34" charset="0"/>
              </a:rPr>
              <a:t>GUIDE</a:t>
            </a:r>
          </a:p>
          <a:p>
            <a:pPr algn="ctr"/>
            <a:r>
              <a:rPr lang="en-US" sz="3400" b="1" dirty="0" smtClean="0">
                <a:solidFill>
                  <a:srgbClr val="FFFF00"/>
                </a:solidFill>
                <a:latin typeface="Trebuchet MS" pitchFamily="34" charset="0"/>
              </a:rPr>
              <a:t>(--THIS SECTION DOES NOT PRINT--)</a:t>
            </a:r>
          </a:p>
          <a:p>
            <a:pPr algn="ctr"/>
            <a:endParaRPr lang="en-US" sz="2700" b="1" dirty="0" smtClean="0">
              <a:latin typeface="Trebuchet MS" pitchFamily="34" charset="0"/>
            </a:endParaRPr>
          </a:p>
          <a:p>
            <a:pPr defTabSz="3657034"/>
            <a:r>
              <a:rPr lang="en-US" sz="2700" dirty="0" smtClean="0">
                <a:latin typeface="Trebuchet MS" pitchFamily="34" charset="0"/>
              </a:rPr>
              <a:t>This PowerPoint</a:t>
            </a:r>
            <a:r>
              <a:rPr lang="en-US" sz="2700" baseline="0" dirty="0" smtClean="0">
                <a:latin typeface="Trebuchet MS" pitchFamily="34" charset="0"/>
              </a:rPr>
              <a:t> </a:t>
            </a:r>
            <a:r>
              <a:rPr lang="en-US" sz="2700" dirty="0" smtClean="0">
                <a:latin typeface="Trebuchet MS" pitchFamily="34" charset="0"/>
              </a:rPr>
              <a:t>2007 template produces</a:t>
            </a:r>
            <a:r>
              <a:rPr lang="en-US" sz="2700" baseline="0" dirty="0" smtClean="0">
                <a:latin typeface="Trebuchet MS" pitchFamily="34" charset="0"/>
              </a:rPr>
              <a:t> </a:t>
            </a:r>
            <a:r>
              <a:rPr lang="en-US" sz="2700" dirty="0" smtClean="0">
                <a:latin typeface="Trebuchet MS" pitchFamily="34" charset="0"/>
              </a:rPr>
              <a:t>a 36”x48” professional  poster. It</a:t>
            </a:r>
            <a:r>
              <a:rPr lang="en-US" sz="2700" baseline="0" dirty="0" smtClean="0">
                <a:latin typeface="Trebuchet MS" pitchFamily="34" charset="0"/>
              </a:rPr>
              <a:t> </a:t>
            </a:r>
            <a:r>
              <a:rPr lang="en-US" sz="2700" dirty="0" smtClean="0">
                <a:latin typeface="Trebuchet MS" pitchFamily="34" charset="0"/>
              </a:rPr>
              <a:t>will save you valuable time placing titles, subtitles,</a:t>
            </a:r>
            <a:r>
              <a:rPr lang="en-US" sz="2700" baseline="0" dirty="0" smtClean="0">
                <a:latin typeface="Trebuchet MS" pitchFamily="34" charset="0"/>
              </a:rPr>
              <a:t> text, and graphics</a:t>
            </a:r>
            <a:r>
              <a:rPr lang="en-US" sz="2700" dirty="0" smtClean="0">
                <a:latin typeface="Trebuchet MS" pitchFamily="34" charset="0"/>
              </a:rPr>
              <a:t>. </a:t>
            </a:r>
          </a:p>
          <a:p>
            <a:pPr defTabSz="3657034"/>
            <a:endParaRPr lang="en-US" sz="2700" dirty="0" smtClean="0">
              <a:latin typeface="Trebuchet MS" pitchFamily="34" charset="0"/>
            </a:endParaRPr>
          </a:p>
          <a:p>
            <a:pPr defTabSz="3657034"/>
            <a:r>
              <a:rPr lang="en-US" sz="2700" dirty="0" smtClean="0">
                <a:latin typeface="Trebuchet MS" pitchFamily="34" charset="0"/>
              </a:rPr>
              <a:t>Use it to create your presentation. Then send</a:t>
            </a:r>
            <a:r>
              <a:rPr lang="en-US" sz="2700" baseline="0" dirty="0" smtClean="0">
                <a:latin typeface="Trebuchet MS" pitchFamily="34" charset="0"/>
              </a:rPr>
              <a:t> it </a:t>
            </a:r>
            <a:r>
              <a:rPr lang="en-US" sz="2700" dirty="0" smtClean="0">
                <a:latin typeface="Trebuchet MS" pitchFamily="34" charset="0"/>
              </a:rPr>
              <a:t>to </a:t>
            </a:r>
            <a:r>
              <a:rPr lang="en-US" sz="2700" b="1" dirty="0" smtClean="0">
                <a:latin typeface="Trebuchet MS" pitchFamily="34" charset="0"/>
              </a:rPr>
              <a:t>PosterPresentations.com</a:t>
            </a:r>
            <a:r>
              <a:rPr lang="en-US" sz="2700" dirty="0" smtClean="0">
                <a:latin typeface="Trebuchet MS" pitchFamily="34" charset="0"/>
              </a:rPr>
              <a:t> for premium quality, same day affordable printing.</a:t>
            </a:r>
            <a:br>
              <a:rPr lang="en-US" sz="2700" dirty="0" smtClean="0">
                <a:latin typeface="Trebuchet MS" pitchFamily="34" charset="0"/>
              </a:rPr>
            </a:br>
            <a:endParaRPr lang="en-US" sz="2700" dirty="0" smtClean="0">
              <a:latin typeface="Trebuchet MS" pitchFamily="34" charset="0"/>
            </a:endParaRPr>
          </a:p>
          <a:p>
            <a:pPr defTabSz="3657034"/>
            <a:r>
              <a:rPr lang="en-US" sz="2700" dirty="0" smtClean="0">
                <a:latin typeface="Trebuchet MS" pitchFamily="34" charset="0"/>
              </a:rPr>
              <a:t>We provide a series of </a:t>
            </a:r>
            <a:r>
              <a:rPr lang="en-US" sz="2700" b="1" dirty="0" smtClean="0">
                <a:latin typeface="Trebuchet MS" pitchFamily="34" charset="0"/>
              </a:rPr>
              <a:t>online tutorials</a:t>
            </a:r>
            <a:r>
              <a:rPr lang="en-US" sz="2700" dirty="0" smtClean="0">
                <a:latin typeface="Trebuchet MS" pitchFamily="34" charset="0"/>
              </a:rPr>
              <a:t> that will guide you through the poster design process and answer your poster production questions. </a:t>
            </a:r>
          </a:p>
          <a:p>
            <a:pPr defTabSz="3657034"/>
            <a:endParaRPr lang="en-US" sz="2700" dirty="0" smtClean="0">
              <a:latin typeface="Trebuchet MS" pitchFamily="34" charset="0"/>
            </a:endParaRPr>
          </a:p>
          <a:p>
            <a:pPr defTabSz="3657034"/>
            <a:r>
              <a:rPr lang="en-US" sz="2700" dirty="0" smtClean="0">
                <a:latin typeface="Trebuchet MS" pitchFamily="34" charset="0"/>
              </a:rPr>
              <a:t>View our online</a:t>
            </a:r>
            <a:r>
              <a:rPr lang="en-US" sz="2700" baseline="0" dirty="0" smtClean="0">
                <a:latin typeface="Trebuchet MS" pitchFamily="34" charset="0"/>
              </a:rPr>
              <a:t> tutorials at:</a:t>
            </a:r>
            <a:r>
              <a:rPr lang="en-US" sz="2700" dirty="0" smtClean="0">
                <a:latin typeface="Trebuchet MS" pitchFamily="34" charset="0"/>
              </a:rPr>
              <a:t/>
            </a:r>
            <a:br>
              <a:rPr lang="en-US" sz="2700" dirty="0" smtClean="0">
                <a:latin typeface="Trebuchet MS" pitchFamily="34" charset="0"/>
              </a:rPr>
            </a:br>
            <a:r>
              <a:rPr lang="en-US" sz="2700" dirty="0" smtClean="0">
                <a:solidFill>
                  <a:srgbClr val="FFFF00"/>
                </a:solidFill>
                <a:latin typeface="Trebuchet MS" pitchFamily="34" charset="0"/>
              </a:rPr>
              <a:t> http://bit.ly/Poster_creation_help </a:t>
            </a:r>
            <a:r>
              <a:rPr lang="en-US" sz="2700" dirty="0" smtClean="0">
                <a:latin typeface="Trebuchet MS" pitchFamily="34" charset="0"/>
              </a:rPr>
              <a:t/>
            </a:r>
            <a:br>
              <a:rPr lang="en-US" sz="2700" dirty="0" smtClean="0">
                <a:latin typeface="Trebuchet MS" pitchFamily="34" charset="0"/>
              </a:rPr>
            </a:br>
            <a:r>
              <a:rPr lang="en-US" sz="2700" dirty="0" smtClean="0">
                <a:latin typeface="Trebuchet MS" pitchFamily="34" charset="0"/>
              </a:rPr>
              <a:t>(copy</a:t>
            </a:r>
            <a:r>
              <a:rPr lang="en-US" sz="2700" baseline="0" dirty="0" smtClean="0">
                <a:latin typeface="Trebuchet MS" pitchFamily="34" charset="0"/>
              </a:rPr>
              <a:t> and paste the link into your web browser).</a:t>
            </a:r>
          </a:p>
          <a:p>
            <a:pPr defTabSz="3657034"/>
            <a:endParaRPr lang="en-US" sz="2700" dirty="0" smtClean="0">
              <a:latin typeface="Trebuchet MS" pitchFamily="34" charset="0"/>
            </a:endParaRPr>
          </a:p>
          <a:p>
            <a:pPr defTabSz="3657034"/>
            <a:r>
              <a:rPr lang="en-US" sz="2700" dirty="0" smtClean="0">
                <a:latin typeface="Trebuchet MS" pitchFamily="34" charset="0"/>
              </a:rPr>
              <a:t>For assistance and to order your printed poster</a:t>
            </a:r>
            <a:r>
              <a:rPr lang="en-US" sz="2700" dirty="0" smtClean="0">
                <a:solidFill>
                  <a:schemeClr val="bg1"/>
                </a:solidFill>
                <a:latin typeface="Trebuchet MS" pitchFamily="34" charset="0"/>
              </a:rPr>
              <a:t> call </a:t>
            </a:r>
            <a:r>
              <a:rPr lang="en-US" sz="2700" b="1" dirty="0" smtClean="0">
                <a:solidFill>
                  <a:srgbClr val="FFFF00"/>
                </a:solidFill>
                <a:latin typeface="Trebuchet MS" pitchFamily="34" charset="0"/>
              </a:rPr>
              <a:t>PosterPresentations.com</a:t>
            </a:r>
            <a:r>
              <a:rPr lang="en-US" sz="2700" dirty="0" smtClean="0">
                <a:solidFill>
                  <a:srgbClr val="FFFF00"/>
                </a:solidFill>
                <a:latin typeface="Trebuchet MS" pitchFamily="34" charset="0"/>
              </a:rPr>
              <a:t> </a:t>
            </a:r>
            <a:r>
              <a:rPr lang="en-US" sz="2700" dirty="0" smtClean="0">
                <a:latin typeface="Trebuchet MS" pitchFamily="34" charset="0"/>
              </a:rPr>
              <a:t>at </a:t>
            </a:r>
            <a:r>
              <a:rPr lang="en-US" sz="3400" b="1" dirty="0" smtClean="0">
                <a:solidFill>
                  <a:srgbClr val="FFFF00"/>
                </a:solidFill>
                <a:latin typeface="Trebuchet MS" pitchFamily="34" charset="0"/>
              </a:rPr>
              <a:t>1.866.649.3004</a:t>
            </a:r>
          </a:p>
          <a:p>
            <a:pPr defTabSz="3657034"/>
            <a:endParaRPr lang="en-US" sz="3400" b="1" dirty="0" smtClean="0">
              <a:solidFill>
                <a:srgbClr val="FFFF00"/>
              </a:solidFill>
              <a:latin typeface="Trebuchet MS" pitchFamily="34" charset="0"/>
            </a:endParaRPr>
          </a:p>
          <a:p>
            <a:pPr defTabSz="3657034"/>
            <a:endParaRPr lang="en-US" sz="3400" b="1" dirty="0" smtClean="0">
              <a:solidFill>
                <a:srgbClr val="FFFF00"/>
              </a:solidFill>
              <a:latin typeface="Trebuchet MS" pitchFamily="34" charset="0"/>
            </a:endParaRPr>
          </a:p>
          <a:p>
            <a:pPr algn="ctr"/>
            <a:r>
              <a:rPr lang="en-US" sz="3600" b="1" dirty="0" smtClean="0">
                <a:solidFill>
                  <a:schemeClr val="bg1"/>
                </a:solidFill>
                <a:latin typeface="Trebuchet MS" pitchFamily="34" charset="0"/>
              </a:rPr>
              <a:t>Object Placeholders</a:t>
            </a:r>
          </a:p>
          <a:p>
            <a:pPr algn="ctr"/>
            <a:endParaRPr lang="en-US" sz="3600" b="1" dirty="0" smtClean="0">
              <a:solidFill>
                <a:schemeClr val="bg1"/>
              </a:solidFill>
              <a:latin typeface="Trebuchet MS" pitchFamily="34" charset="0"/>
            </a:endParaRPr>
          </a:p>
          <a:p>
            <a:pPr defTabSz="3657034"/>
            <a:r>
              <a:rPr lang="en-US" sz="2700" dirty="0" smtClean="0">
                <a:latin typeface="Trebuchet MS" pitchFamily="34" charset="0"/>
              </a:rPr>
              <a:t>Use the placeholders provided below to add new elements to your poster:</a:t>
            </a:r>
            <a:r>
              <a:rPr lang="en-US" sz="2700" baseline="0" dirty="0" smtClean="0">
                <a:latin typeface="Trebuchet MS" pitchFamily="34" charset="0"/>
              </a:rPr>
              <a:t> </a:t>
            </a:r>
            <a:r>
              <a:rPr lang="en-US" sz="2700" dirty="0" smtClean="0">
                <a:latin typeface="Trebuchet MS" pitchFamily="34" charset="0"/>
              </a:rPr>
              <a:t>Drag a placeholder onto the</a:t>
            </a:r>
            <a:r>
              <a:rPr lang="en-US" sz="2700" baseline="0" dirty="0" smtClean="0">
                <a:latin typeface="Trebuchet MS" pitchFamily="34" charset="0"/>
              </a:rPr>
              <a:t> poster area,</a:t>
            </a:r>
            <a:r>
              <a:rPr lang="en-US" sz="2700" dirty="0" smtClean="0">
                <a:latin typeface="Trebuchet MS" pitchFamily="34" charset="0"/>
              </a:rPr>
              <a:t> size it, and click it to edit.</a:t>
            </a:r>
          </a:p>
          <a:p>
            <a:pPr defTabSz="3657034"/>
            <a:endParaRPr lang="en-US" sz="2700" dirty="0" smtClean="0">
              <a:latin typeface="Trebuchet MS" pitchFamily="34" charset="0"/>
            </a:endParaRPr>
          </a:p>
          <a:p>
            <a:pPr defTabSz="3657034"/>
            <a:r>
              <a:rPr lang="en-US" sz="2700" b="1" dirty="0" smtClean="0">
                <a:solidFill>
                  <a:srgbClr val="FFFF00"/>
                </a:solidFill>
                <a:latin typeface="Trebuchet MS" pitchFamily="34" charset="0"/>
              </a:rPr>
              <a:t>Section Header placeholder</a:t>
            </a:r>
          </a:p>
          <a:p>
            <a:pPr defTabSz="3657034"/>
            <a:r>
              <a:rPr lang="en-US" sz="2700" dirty="0" smtClean="0">
                <a:latin typeface="Trebuchet MS" pitchFamily="34" charset="0"/>
              </a:rPr>
              <a:t>Move</a:t>
            </a:r>
            <a:r>
              <a:rPr lang="en-US" sz="2700" baseline="0" dirty="0" smtClean="0">
                <a:latin typeface="Trebuchet MS" pitchFamily="34" charset="0"/>
              </a:rPr>
              <a:t> this preformatted section header placeholder to the poster area to add another section header. Use section headers to separate topics or concepts within your presentation. </a:t>
            </a:r>
          </a:p>
          <a:p>
            <a:pPr defTabSz="3657034"/>
            <a:endParaRPr lang="en-US" sz="2700" baseline="0" dirty="0" smtClean="0">
              <a:latin typeface="Trebuchet MS" pitchFamily="34" charset="0"/>
            </a:endParaRPr>
          </a:p>
          <a:p>
            <a:pPr defTabSz="3657034"/>
            <a:endParaRPr lang="en-US" sz="2700" dirty="0" smtClean="0">
              <a:latin typeface="Trebuchet MS" pitchFamily="34" charset="0"/>
            </a:endParaRPr>
          </a:p>
          <a:p>
            <a:pPr defTabSz="3657034"/>
            <a:endParaRPr lang="en-US" sz="2700" b="1" dirty="0" smtClean="0">
              <a:solidFill>
                <a:srgbClr val="FFFF00"/>
              </a:solidFill>
              <a:latin typeface="Trebuchet MS" pitchFamily="34" charset="0"/>
            </a:endParaRPr>
          </a:p>
          <a:p>
            <a:pPr defTabSz="3657034"/>
            <a:r>
              <a:rPr lang="en-US" sz="2700" b="1" dirty="0" smtClean="0">
                <a:solidFill>
                  <a:srgbClr val="FFFF00"/>
                </a:solidFill>
                <a:latin typeface="Trebuchet MS" pitchFamily="34" charset="0"/>
              </a:rPr>
              <a:t>Text placeholder</a:t>
            </a:r>
          </a:p>
          <a:p>
            <a:pPr defTabSz="3657034"/>
            <a:r>
              <a:rPr lang="en-US" sz="2700" baseline="0" dirty="0" smtClean="0">
                <a:latin typeface="Trebuchet MS" pitchFamily="34" charset="0"/>
              </a:rPr>
              <a:t>Move this preformatted text placeholder to the poster to add a new body of text.</a:t>
            </a: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1" baseline="0" dirty="0" smtClean="0">
              <a:solidFill>
                <a:srgbClr val="FFFF00"/>
              </a:solidFill>
              <a:latin typeface="Trebuchet MS" pitchFamily="34" charset="0"/>
            </a:endParaRPr>
          </a:p>
          <a:p>
            <a:pPr defTabSz="3657034"/>
            <a:r>
              <a:rPr lang="en-US" sz="2700" b="1" baseline="0" dirty="0" smtClean="0">
                <a:solidFill>
                  <a:srgbClr val="FFFF00"/>
                </a:solidFill>
                <a:latin typeface="Trebuchet MS" pitchFamily="34" charset="0"/>
              </a:rPr>
              <a:t>Picture placeholder</a:t>
            </a:r>
          </a:p>
          <a:p>
            <a:pPr defTabSz="3657034"/>
            <a:r>
              <a:rPr lang="en-US" sz="2700" baseline="0" dirty="0" smtClean="0">
                <a:latin typeface="Trebuchet MS" pitchFamily="34" charset="0"/>
              </a:rPr>
              <a:t>Move this graphic placeholder onto your poster, size it first, and then click it to add a picture to the poster.</a:t>
            </a: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defTabSz="3657034"/>
            <a:endParaRPr lang="en-US" sz="2700" dirty="0" smtClean="0">
              <a:latin typeface="Trebuchet MS" pitchFamily="34" charset="0"/>
            </a:endParaRPr>
          </a:p>
          <a:p>
            <a:pPr algn="ctr"/>
            <a:endParaRPr lang="en-US" sz="2700" b="1" dirty="0" smtClean="0">
              <a:solidFill>
                <a:schemeClr val="bg1"/>
              </a:solidFill>
              <a:latin typeface="Trebuchet MS" pitchFamily="34" charset="0"/>
            </a:endParaRPr>
          </a:p>
          <a:p>
            <a:pPr defTabSz="3657034"/>
            <a:endParaRPr lang="en-US" sz="2700" b="1" dirty="0" smtClean="0">
              <a:solidFill>
                <a:srgbClr val="FFFF00"/>
              </a:solidFill>
              <a:latin typeface="Trebuchet MS" pitchFamily="34" charset="0"/>
            </a:endParaRPr>
          </a:p>
          <a:p>
            <a:pPr algn="ctr"/>
            <a:endParaRPr lang="en-US" sz="3600" b="1" dirty="0">
              <a:latin typeface="Trebuchet MS" pitchFamily="34" charset="0"/>
            </a:endParaRPr>
          </a:p>
        </p:txBody>
      </p:sp>
      <p:sp>
        <p:nvSpPr>
          <p:cNvPr id="29" name="Rectangle 28"/>
          <p:cNvSpPr/>
          <p:nvPr/>
        </p:nvSpPr>
        <p:spPr>
          <a:xfrm>
            <a:off x="-8642072" y="17747511"/>
            <a:ext cx="8348800" cy="647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84" tIns="38091" rIns="76184" bIns="38091" rtlCol="0" anchor="ctr"/>
          <a:lstStyle/>
          <a:p>
            <a:pPr algn="ctr"/>
            <a:endParaRPr lang="en-US" dirty="0"/>
          </a:p>
        </p:txBody>
      </p:sp>
      <p:pic>
        <p:nvPicPr>
          <p:cNvPr id="30" name="Picture 2"/>
          <p:cNvPicPr>
            <a:picLocks noChangeAspect="1" noChangeArrowheads="1"/>
          </p:cNvPicPr>
          <p:nvPr/>
        </p:nvPicPr>
        <p:blipFill>
          <a:blip r:embed="rId3" cstate="print"/>
          <a:srcRect/>
          <a:stretch>
            <a:fillRect/>
          </a:stretch>
        </p:blipFill>
        <p:spPr bwMode="auto">
          <a:xfrm>
            <a:off x="40915206" y="12937619"/>
            <a:ext cx="3951139" cy="2548485"/>
          </a:xfrm>
          <a:prstGeom prst="rect">
            <a:avLst/>
          </a:prstGeom>
          <a:noFill/>
          <a:ln w="9525">
            <a:noFill/>
            <a:miter lim="800000"/>
            <a:headEnd/>
            <a:tailEnd/>
          </a:ln>
          <a:effectLst/>
        </p:spPr>
      </p:pic>
      <p:pic>
        <p:nvPicPr>
          <p:cNvPr id="31" name="Picture 2"/>
          <p:cNvPicPr>
            <a:picLocks noChangeAspect="1" noChangeArrowheads="1"/>
          </p:cNvPicPr>
          <p:nvPr/>
        </p:nvPicPr>
        <p:blipFill>
          <a:blip r:embed="rId4" cstate="print"/>
          <a:srcRect/>
          <a:stretch>
            <a:fillRect/>
          </a:stretch>
        </p:blipFill>
        <p:spPr bwMode="auto">
          <a:xfrm>
            <a:off x="39452438" y="10932351"/>
            <a:ext cx="492126" cy="365125"/>
          </a:xfrm>
          <a:prstGeom prst="rect">
            <a:avLst/>
          </a:prstGeom>
          <a:noFill/>
          <a:ln w="9525">
            <a:solidFill>
              <a:schemeClr val="tx1"/>
            </a:solidFill>
            <a:miter lim="800000"/>
            <a:headEnd/>
            <a:tailEnd/>
          </a:ln>
          <a:effectLst/>
        </p:spPr>
      </p:pic>
      <p:sp>
        <p:nvSpPr>
          <p:cNvPr id="32" name="TextBox 31"/>
          <p:cNvSpPr txBox="1"/>
          <p:nvPr/>
        </p:nvSpPr>
        <p:spPr>
          <a:xfrm>
            <a:off x="37073117" y="25490673"/>
            <a:ext cx="7633572" cy="1831252"/>
          </a:xfrm>
          <a:prstGeom prst="rect">
            <a:avLst/>
          </a:prstGeom>
          <a:noFill/>
        </p:spPr>
        <p:txBody>
          <a:bodyPr wrap="square" lIns="76184" tIns="38091" rIns="76184" bIns="38091" rtlCol="0">
            <a:spAutoFit/>
          </a:bodyPr>
          <a:lstStyle/>
          <a:p>
            <a:r>
              <a:rPr lang="en-US" sz="3000" dirty="0" smtClean="0">
                <a:solidFill>
                  <a:schemeClr val="bg1"/>
                </a:solidFill>
              </a:rPr>
              <a:t>© 2011 PosterPresentations.com</a:t>
            </a:r>
            <a:br>
              <a:rPr lang="en-US" sz="3000" dirty="0" smtClean="0">
                <a:solidFill>
                  <a:schemeClr val="bg1"/>
                </a:solidFill>
              </a:rPr>
            </a:br>
            <a:r>
              <a:rPr lang="en-US" sz="3000" dirty="0" smtClean="0">
                <a:solidFill>
                  <a:schemeClr val="bg1"/>
                </a:solidFill>
              </a:rPr>
              <a:t>    </a:t>
            </a:r>
            <a:r>
              <a:rPr lang="en-US" sz="2700" dirty="0" smtClean="0">
                <a:solidFill>
                  <a:schemeClr val="bg1"/>
                </a:solidFill>
              </a:rPr>
              <a:t>2117 Fourth Street ,</a:t>
            </a:r>
            <a:r>
              <a:rPr lang="en-US" sz="2700" baseline="0" dirty="0" smtClean="0">
                <a:solidFill>
                  <a:schemeClr val="bg1"/>
                </a:solidFill>
              </a:rPr>
              <a:t> Unit C</a:t>
            </a:r>
            <a:br>
              <a:rPr lang="en-US" sz="2700" baseline="0" dirty="0" smtClean="0">
                <a:solidFill>
                  <a:schemeClr val="bg1"/>
                </a:solidFill>
              </a:rPr>
            </a:br>
            <a:r>
              <a:rPr lang="en-US" sz="2700" baseline="0" dirty="0" smtClean="0">
                <a:solidFill>
                  <a:schemeClr val="bg1"/>
                </a:solidFill>
              </a:rPr>
              <a:t>    Berkeley CA 94710</a:t>
            </a:r>
            <a:br>
              <a:rPr lang="en-US" sz="2700" baseline="0" dirty="0" smtClean="0">
                <a:solidFill>
                  <a:schemeClr val="bg1"/>
                </a:solidFill>
              </a:rPr>
            </a:br>
            <a:r>
              <a:rPr lang="en-US" sz="2700" baseline="0" dirty="0" smtClean="0">
                <a:solidFill>
                  <a:schemeClr val="bg1"/>
                </a:solidFill>
              </a:rPr>
              <a:t>    </a:t>
            </a:r>
            <a:r>
              <a:rPr lang="en-US" sz="2700" b="1" baseline="0" dirty="0" smtClean="0">
                <a:solidFill>
                  <a:srgbClr val="FFFF00"/>
                </a:solidFill>
              </a:rPr>
              <a:t>posterpresenter@gmail.com</a:t>
            </a:r>
            <a:endParaRPr lang="en-US" sz="3000" b="1" dirty="0">
              <a:solidFill>
                <a:srgbClr val="FFFF00"/>
              </a:solidFill>
            </a:endParaRPr>
          </a:p>
        </p:txBody>
      </p:sp>
      <p:grpSp>
        <p:nvGrpSpPr>
          <p:cNvPr id="33" name="Group 32"/>
          <p:cNvGrpSpPr/>
          <p:nvPr/>
        </p:nvGrpSpPr>
        <p:grpSpPr>
          <a:xfrm>
            <a:off x="-8533214" y="26413755"/>
            <a:ext cx="8142832" cy="908851"/>
            <a:chOff x="44242388" y="28054064"/>
            <a:chExt cx="9771398" cy="1090621"/>
          </a:xfrm>
        </p:grpSpPr>
        <p:sp>
          <p:nvSpPr>
            <p:cNvPr id="34" name="Rounded Rectangle 33"/>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7" descr="http://t2.gstatic.com/images?q=tbn:ANd9GcR4APHC6TT9w54M2zn_pvCiBxUNcspYPoVxirLRphBoJabfSvu7zw">
              <a:hlinkClick r:id="rId5"/>
            </p:cNvPr>
            <p:cNvPicPr>
              <a:picLocks noChangeAspect="1" noChangeArrowheads="1"/>
            </p:cNvPicPr>
            <p:nvPr userDrawn="1"/>
          </p:nvPicPr>
          <p:blipFill>
            <a:blip r:embed="rId6" cstate="print"/>
            <a:srcRect/>
            <a:stretch>
              <a:fillRect/>
            </a:stretch>
          </p:blipFill>
          <p:spPr bwMode="auto">
            <a:xfrm>
              <a:off x="44341112" y="28126635"/>
              <a:ext cx="914400" cy="914400"/>
            </a:xfrm>
            <a:prstGeom prst="rect">
              <a:avLst/>
            </a:prstGeom>
            <a:noFill/>
          </p:spPr>
        </p:pic>
        <p:sp>
          <p:nvSpPr>
            <p:cNvPr id="36" name="TextBox 35"/>
            <p:cNvSpPr txBox="1"/>
            <p:nvPr userDrawn="1"/>
          </p:nvSpPr>
          <p:spPr>
            <a:xfrm>
              <a:off x="45342600" y="28154090"/>
              <a:ext cx="8671186" cy="923329"/>
            </a:xfrm>
            <a:prstGeom prst="rect">
              <a:avLst/>
            </a:prstGeom>
            <a:noFill/>
          </p:spPr>
          <p:txBody>
            <a:bodyPr wrap="square" rtlCol="0">
              <a:spAutoFit/>
            </a:bodyPr>
            <a:lstStyle/>
            <a:p>
              <a:r>
                <a:rPr lang="en-US" sz="2200" dirty="0" smtClean="0">
                  <a:solidFill>
                    <a:schemeClr val="tx2"/>
                  </a:solidFill>
                  <a:latin typeface="Trebuchet MS" pitchFamily="34" charset="0"/>
                </a:rPr>
                <a:t>Student</a:t>
              </a:r>
              <a:r>
                <a:rPr lang="en-US" sz="2200" baseline="0" dirty="0" smtClean="0">
                  <a:solidFill>
                    <a:schemeClr val="tx2"/>
                  </a:solidFill>
                  <a:latin typeface="Trebuchet MS" pitchFamily="34" charset="0"/>
                </a:rPr>
                <a:t> discounts are available on our Facebook page.</a:t>
              </a:r>
              <a:br>
                <a:rPr lang="en-US" sz="2200" baseline="0" dirty="0" smtClean="0">
                  <a:solidFill>
                    <a:schemeClr val="tx2"/>
                  </a:solidFill>
                  <a:latin typeface="Trebuchet MS" pitchFamily="34" charset="0"/>
                </a:rPr>
              </a:br>
              <a:r>
                <a:rPr lang="en-US" sz="2200" baseline="0" dirty="0" smtClean="0">
                  <a:solidFill>
                    <a:schemeClr val="tx2"/>
                  </a:solidFill>
                  <a:latin typeface="Trebuchet MS" pitchFamily="34" charset="0"/>
                </a:rPr>
                <a:t>Go to </a:t>
              </a:r>
              <a:r>
                <a:rPr lang="en-US" sz="2200" u="sng" baseline="0" dirty="0" smtClean="0">
                  <a:solidFill>
                    <a:schemeClr val="tx2"/>
                  </a:solidFill>
                  <a:latin typeface="Trebuchet MS" pitchFamily="34" charset="0"/>
                </a:rPr>
                <a:t>PosterPresentations.com</a:t>
              </a:r>
              <a:r>
                <a:rPr lang="en-US" sz="2200" baseline="0" dirty="0" smtClean="0">
                  <a:solidFill>
                    <a:schemeClr val="tx2"/>
                  </a:solidFill>
                  <a:latin typeface="Trebuchet MS" pitchFamily="34" charset="0"/>
                </a:rPr>
                <a:t> and click on the FB icon. </a:t>
              </a:r>
              <a:endParaRPr lang="en-US" sz="2200" dirty="0">
                <a:solidFill>
                  <a:schemeClr val="tx2"/>
                </a:solidFill>
                <a:latin typeface="Trebuchet MS" pitchFamily="34" charset="0"/>
              </a:endParaRPr>
            </a:p>
          </p:txBody>
        </p:sp>
      </p:grpSp>
      <p:cxnSp>
        <p:nvCxnSpPr>
          <p:cNvPr id="37" name="Straight Connector 36"/>
          <p:cNvCxnSpPr/>
          <p:nvPr/>
        </p:nvCxnSpPr>
        <p:spPr>
          <a:xfrm>
            <a:off x="36851771" y="25416778"/>
            <a:ext cx="8375386" cy="13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42072" y="965200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6878357" y="403488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656768" rtl="0" eaLnBrk="1" latinLnBrk="0" hangingPunct="1">
        <a:spcBef>
          <a:spcPct val="0"/>
        </a:spcBef>
        <a:buNone/>
        <a:defRPr sz="7300" kern="1200">
          <a:solidFill>
            <a:schemeClr val="bg1"/>
          </a:solidFill>
          <a:latin typeface="Trebuchet MS" pitchFamily="34" charset="0"/>
          <a:ea typeface="+mj-ea"/>
          <a:cs typeface="+mj-cs"/>
        </a:defRPr>
      </a:lvl1pPr>
    </p:titleStyle>
    <p:bodyStyle>
      <a:lvl1pPr marL="1371288" indent="-1371288" algn="l" defTabSz="3656768"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125" indent="-1142740" algn="l" defTabSz="3656768"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0962" indent="-914193" algn="l" defTabSz="3656768" rtl="0" eaLnBrk="1" latinLnBrk="0" hangingPunct="1">
        <a:spcBef>
          <a:spcPct val="20000"/>
        </a:spcBef>
        <a:buFont typeface="Arial" pitchFamily="34" charset="0"/>
        <a:buChar char="•"/>
        <a:defRPr sz="9700" kern="1200">
          <a:solidFill>
            <a:schemeClr val="tx1"/>
          </a:solidFill>
          <a:latin typeface="+mn-lt"/>
          <a:ea typeface="+mn-ea"/>
          <a:cs typeface="+mn-cs"/>
        </a:defRPr>
      </a:lvl3pPr>
      <a:lvl4pPr marL="6399347"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7731"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611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4500"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288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1269"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6576000" cy="4000500"/>
          </a:xfrm>
          <a:prstGeom prst="rect">
            <a:avLst/>
          </a:prstGeom>
          <a:solidFill>
            <a:schemeClr val="accent5">
              <a:lumMod val="75000"/>
            </a:schemeClr>
          </a:solidFill>
          <a:ln w="9525">
            <a:solidFill>
              <a:schemeClr val="tx1"/>
            </a:solidFill>
            <a:miter lim="800000"/>
            <a:headEnd/>
            <a:tailEnd/>
          </a:ln>
          <a:effectLst/>
        </p:spPr>
        <p:txBody>
          <a:bodyPr wrap="none" lIns="76184" tIns="38091" rIns="76184" bIns="38091" anchor="ctr"/>
          <a:lstStyle/>
          <a:p>
            <a:pPr>
              <a:defRPr/>
            </a:pPr>
            <a:endParaRPr lang="en-US" baseline="-25000" dirty="0"/>
          </a:p>
        </p:txBody>
      </p:sp>
      <p:sp>
        <p:nvSpPr>
          <p:cNvPr id="8" name="Rectangle 33"/>
          <p:cNvSpPr>
            <a:spLocks noChangeArrowheads="1"/>
          </p:cNvSpPr>
          <p:nvPr/>
        </p:nvSpPr>
        <p:spPr bwMode="auto">
          <a:xfrm>
            <a:off x="762001" y="4381500"/>
            <a:ext cx="35048032" cy="22288500"/>
          </a:xfrm>
          <a:prstGeom prst="rect">
            <a:avLst/>
          </a:prstGeom>
          <a:solidFill>
            <a:schemeClr val="bg1"/>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9" name="Rectangle 9"/>
          <p:cNvSpPr>
            <a:spLocks noChangeArrowheads="1"/>
          </p:cNvSpPr>
          <p:nvPr/>
        </p:nvSpPr>
        <p:spPr bwMode="auto">
          <a:xfrm>
            <a:off x="0" y="4004469"/>
            <a:ext cx="36576000" cy="127000"/>
          </a:xfrm>
          <a:prstGeom prst="rect">
            <a:avLst/>
          </a:prstGeom>
          <a:solidFill>
            <a:schemeClr val="accent5">
              <a:lumMod val="50000"/>
            </a:schemeClr>
          </a:solidFill>
          <a:ln w="152400">
            <a:noFill/>
            <a:miter lim="800000"/>
            <a:headEnd/>
            <a:tailEnd/>
          </a:ln>
          <a:effectLst/>
        </p:spPr>
        <p:txBody>
          <a:bodyPr wrap="none" lIns="76184" tIns="38091" rIns="76184" bIns="38091" anchor="ctr"/>
          <a:lstStyle/>
          <a:p>
            <a:pPr>
              <a:defRPr/>
            </a:pPr>
            <a:endParaRPr lang="en-US" dirty="0"/>
          </a:p>
        </p:txBody>
      </p:sp>
      <p:sp>
        <p:nvSpPr>
          <p:cNvPr id="10" name="Text Box 14"/>
          <p:cNvSpPr txBox="1">
            <a:spLocks noChangeArrowheads="1"/>
          </p:cNvSpPr>
          <p:nvPr/>
        </p:nvSpPr>
        <p:spPr bwMode="auto">
          <a:xfrm>
            <a:off x="682628" y="26860501"/>
            <a:ext cx="2095500" cy="294134"/>
          </a:xfrm>
          <a:prstGeom prst="rect">
            <a:avLst/>
          </a:prstGeom>
          <a:noFill/>
          <a:ln w="9525">
            <a:noFill/>
            <a:miter lim="800000"/>
            <a:headEnd/>
            <a:tailEnd/>
          </a:ln>
          <a:effectLst/>
        </p:spPr>
        <p:txBody>
          <a:bodyPr lIns="76039" tIns="38012" rIns="76039" bIns="38012">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2011</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15" name="Rectangle 35"/>
          <p:cNvSpPr>
            <a:spLocks noChangeArrowheads="1"/>
          </p:cNvSpPr>
          <p:nvPr/>
        </p:nvSpPr>
        <p:spPr bwMode="auto">
          <a:xfrm>
            <a:off x="768616" y="4381500"/>
            <a:ext cx="8382000" cy="22288500"/>
          </a:xfrm>
          <a:prstGeom prst="rect">
            <a:avLst/>
          </a:prstGeom>
          <a:solidFill>
            <a:schemeClr val="bg1">
              <a:lumMod val="95000"/>
            </a:schemeClr>
          </a:solidFill>
          <a:ln w="9525">
            <a:solidFill>
              <a:schemeClr val="tx2"/>
            </a:solidFill>
            <a:miter lim="800000"/>
            <a:headEnd/>
            <a:tailEnd/>
          </a:ln>
          <a:effectLst/>
        </p:spPr>
        <p:txBody>
          <a:bodyPr wrap="none" lIns="76184" tIns="38091" rIns="76184" bIns="38091" anchor="ctr"/>
          <a:lstStyle/>
          <a:p>
            <a:pPr>
              <a:defRPr/>
            </a:pPr>
            <a:endParaRPr lang="en-US" dirty="0"/>
          </a:p>
        </p:txBody>
      </p:sp>
      <p:sp>
        <p:nvSpPr>
          <p:cNvPr id="26" name="Rectangle 25"/>
          <p:cNvSpPr/>
          <p:nvPr/>
        </p:nvSpPr>
        <p:spPr>
          <a:xfrm>
            <a:off x="36851771" y="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400" b="1" dirty="0" smtClean="0">
                <a:solidFill>
                  <a:schemeClr val="bg1"/>
                </a:solidFill>
                <a:latin typeface="Trebuchet MS" pitchFamily="34" charset="0"/>
              </a:rPr>
              <a:t>QUICK</a:t>
            </a:r>
            <a:r>
              <a:rPr lang="en-US" sz="3400" b="1" baseline="0" dirty="0" smtClean="0">
                <a:solidFill>
                  <a:schemeClr val="bg1"/>
                </a:solidFill>
                <a:latin typeface="Trebuchet MS" pitchFamily="34" charset="0"/>
              </a:rPr>
              <a:t> TIPS</a:t>
            </a:r>
            <a:endParaRPr lang="en-US" sz="3400" b="1" dirty="0" smtClean="0">
              <a:solidFill>
                <a:schemeClr val="bg1"/>
              </a:solidFill>
              <a:latin typeface="Trebuchet MS" pitchFamily="34" charset="0"/>
            </a:endParaRPr>
          </a:p>
          <a:p>
            <a:pPr algn="ctr"/>
            <a:r>
              <a:rPr lang="en-US" sz="3400" b="1" dirty="0" smtClean="0">
                <a:solidFill>
                  <a:srgbClr val="FFFF00"/>
                </a:solidFill>
                <a:latin typeface="Trebuchet MS" pitchFamily="34" charset="0"/>
              </a:rPr>
              <a:t>(--THIS SECTION DOES NOT PRINT--)</a:t>
            </a:r>
          </a:p>
          <a:p>
            <a:pPr algn="ctr"/>
            <a:endParaRPr lang="en-US" sz="2700" b="1" dirty="0" smtClean="0">
              <a:latin typeface="Trebuchet MS" pitchFamily="34" charset="0"/>
            </a:endParaRPr>
          </a:p>
          <a:p>
            <a:pPr defTabSz="2611854"/>
            <a:r>
              <a:rPr lang="en-US" sz="2700" dirty="0" smtClean="0">
                <a:latin typeface="Trebuchet MS" pitchFamily="34" charset="0"/>
              </a:rPr>
              <a:t>This PowerPoint</a:t>
            </a:r>
            <a:r>
              <a:rPr lang="en-US" sz="2700" baseline="0" dirty="0" smtClean="0">
                <a:latin typeface="Trebuchet MS" pitchFamily="34" charset="0"/>
              </a:rPr>
              <a:t> template requires basic PowerPoint (version 2007 or newer) skills. Below is a list of commonly asked questions specific to this template. </a:t>
            </a:r>
            <a:br>
              <a:rPr lang="en-US" sz="2700" baseline="0" dirty="0" smtClean="0">
                <a:latin typeface="Trebuchet MS" pitchFamily="34" charset="0"/>
              </a:rPr>
            </a:br>
            <a:r>
              <a:rPr lang="en-US" sz="2700" baseline="0" dirty="0" smtClean="0">
                <a:latin typeface="Trebuchet MS" pitchFamily="34" charset="0"/>
              </a:rPr>
              <a:t>If you are using an older version of PowerPoint some template features may not work properly.</a:t>
            </a:r>
            <a:endParaRPr lang="en-US" sz="3400" b="1" dirty="0" smtClean="0">
              <a:solidFill>
                <a:srgbClr val="FFFF00"/>
              </a:solidFill>
              <a:latin typeface="Trebuchet MS" pitchFamily="34" charset="0"/>
            </a:endParaRPr>
          </a:p>
          <a:p>
            <a:pPr defTabSz="2611854"/>
            <a:endParaRPr lang="en-US" sz="3400" b="1" dirty="0" smtClean="0">
              <a:solidFill>
                <a:srgbClr val="FFFF00"/>
              </a:solidFill>
              <a:latin typeface="Trebuchet MS" pitchFamily="34" charset="0"/>
            </a:endParaRPr>
          </a:p>
          <a:p>
            <a:pPr algn="ctr"/>
            <a:r>
              <a:rPr lang="en-US" sz="3400" b="1" dirty="0" smtClean="0">
                <a:solidFill>
                  <a:schemeClr val="bg1"/>
                </a:solidFill>
                <a:latin typeface="Trebuchet MS" pitchFamily="34" charset="0"/>
              </a:rPr>
              <a:t>Using the template</a:t>
            </a:r>
            <a:endParaRPr lang="en-US" sz="3400" b="1" baseline="0" dirty="0" smtClean="0">
              <a:solidFill>
                <a:schemeClr val="bg1"/>
              </a:solidFill>
              <a:latin typeface="Trebuchet MS" pitchFamily="34" charset="0"/>
            </a:endParaRPr>
          </a:p>
          <a:p>
            <a:pPr algn="ctr"/>
            <a:endParaRPr lang="en-US" sz="2700" b="1" dirty="0" smtClean="0">
              <a:solidFill>
                <a:srgbClr val="FFFF00"/>
              </a:solidFill>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1" dirty="0" smtClean="0">
                <a:solidFill>
                  <a:srgbClr val="FFFF00"/>
                </a:solidFill>
                <a:latin typeface="Trebuchet MS" pitchFamily="34" charset="0"/>
              </a:rPr>
              <a:t>Verifying the quality of your graphics</a:t>
            </a:r>
          </a:p>
          <a:p>
            <a:pPr defTabSz="2611854"/>
            <a:r>
              <a:rPr lang="en-US" sz="2700" dirty="0" smtClean="0">
                <a:latin typeface="Trebuchet MS" pitchFamily="34" charset="0"/>
              </a:rPr>
              <a:t>Go to the </a:t>
            </a:r>
            <a:r>
              <a:rPr lang="en-US" sz="27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700" baseline="0" dirty="0" smtClean="0">
                <a:latin typeface="Trebuchet MS" pitchFamily="34" charset="0"/>
              </a:rPr>
            </a:br>
            <a:endParaRPr lang="en-US" sz="2700" baseline="0" dirty="0" smtClean="0">
              <a:latin typeface="Trebuchet MS" pitchFamily="34" charset="0"/>
            </a:endParaRPr>
          </a:p>
          <a:p>
            <a:pPr defTabSz="2611854"/>
            <a:r>
              <a:rPr lang="en-US" sz="2700" b="1" dirty="0" smtClean="0">
                <a:solidFill>
                  <a:srgbClr val="FFFF00"/>
                </a:solidFill>
                <a:latin typeface="Trebuchet MS" pitchFamily="34" charset="0"/>
              </a:rPr>
              <a:t>Using the placeholders</a:t>
            </a:r>
          </a:p>
          <a:p>
            <a:pPr defTabSz="2611854"/>
            <a:r>
              <a:rPr lang="en-US" sz="2700" baseline="0" dirty="0" smtClean="0">
                <a:latin typeface="Trebuchet MS" pitchFamily="34" charset="0"/>
              </a:rPr>
              <a:t>To add text to this template click inside a placeholder and type in or paste your text. To move a placeholder, click on it </a:t>
            </a:r>
            <a:r>
              <a:rPr lang="en-US" sz="2700" u="sng" baseline="0" dirty="0" smtClean="0">
                <a:latin typeface="Trebuchet MS" pitchFamily="34" charset="0"/>
              </a:rPr>
              <a:t>once</a:t>
            </a:r>
            <a:r>
              <a:rPr lang="en-US" sz="2700" baseline="0" dirty="0" smtClean="0">
                <a:latin typeface="Trebuchet MS" pitchFamily="34" charset="0"/>
              </a:rPr>
              <a:t> (to select it), place your cursor on its frame and your cursor will change to this symbol:         Then, click </a:t>
            </a:r>
            <a:r>
              <a:rPr lang="en-US" sz="2700" u="sng" baseline="0" dirty="0" smtClean="0">
                <a:latin typeface="Trebuchet MS" pitchFamily="34" charset="0"/>
              </a:rPr>
              <a:t>once</a:t>
            </a:r>
            <a:r>
              <a:rPr lang="en-US" sz="2700" baseline="0" dirty="0" smtClean="0">
                <a:latin typeface="Trebuchet MS" pitchFamily="34" charset="0"/>
              </a:rPr>
              <a:t> and drag it to its new location where you can resize it as needed. Additional placeholders can be found on the left side of this template.</a:t>
            </a:r>
          </a:p>
          <a:p>
            <a:pPr defTabSz="2611854"/>
            <a:endParaRPr lang="en-US" sz="2700" b="1" baseline="0" dirty="0" smtClean="0">
              <a:solidFill>
                <a:srgbClr val="FFFF00"/>
              </a:solidFill>
              <a:latin typeface="Trebuchet MS" pitchFamily="34" charset="0"/>
            </a:endParaRPr>
          </a:p>
          <a:p>
            <a:pPr defTabSz="2611854"/>
            <a:r>
              <a:rPr lang="en-US" sz="2700" b="1" baseline="0" dirty="0" smtClean="0">
                <a:solidFill>
                  <a:srgbClr val="FFFF00"/>
                </a:solidFill>
                <a:latin typeface="Trebuchet MS" pitchFamily="34" charset="0"/>
              </a:rPr>
              <a:t>Modifying the layout</a:t>
            </a:r>
          </a:p>
          <a:p>
            <a:pPr defTabSz="2611854"/>
            <a:r>
              <a:rPr lang="en-US" sz="2700" dirty="0" smtClean="0">
                <a:latin typeface="Trebuchet MS" pitchFamily="34" charset="0"/>
              </a:rPr>
              <a:t>This template has four</a:t>
            </a:r>
            <a:endParaRPr lang="en-US" sz="2700" baseline="0" dirty="0" smtClean="0">
              <a:latin typeface="Trebuchet MS" pitchFamily="34" charset="0"/>
            </a:endParaRPr>
          </a:p>
          <a:p>
            <a:pPr defTabSz="2611854"/>
            <a:r>
              <a:rPr lang="en-US" sz="2700" baseline="0" dirty="0" smtClean="0">
                <a:latin typeface="Trebuchet MS" pitchFamily="34" charset="0"/>
              </a:rPr>
              <a:t>different column layouts. </a:t>
            </a:r>
          </a:p>
          <a:p>
            <a:pPr defTabSz="2611854"/>
            <a:r>
              <a:rPr lang="en-US" sz="2700" u="sng" baseline="0" dirty="0" smtClean="0">
                <a:latin typeface="Trebuchet MS" pitchFamily="34" charset="0"/>
              </a:rPr>
              <a:t>Right-click</a:t>
            </a:r>
            <a:r>
              <a:rPr lang="en-US" sz="2700" baseline="0" dirty="0" smtClean="0">
                <a:latin typeface="Trebuchet MS" pitchFamily="34" charset="0"/>
              </a:rPr>
              <a:t> your mouse</a:t>
            </a:r>
          </a:p>
          <a:p>
            <a:pPr defTabSz="2611854"/>
            <a:r>
              <a:rPr lang="en-US" sz="2700" baseline="0" dirty="0" smtClean="0">
                <a:latin typeface="Trebuchet MS" pitchFamily="34" charset="0"/>
              </a:rPr>
              <a:t>on the background and </a:t>
            </a:r>
          </a:p>
          <a:p>
            <a:pPr defTabSz="2611854"/>
            <a:r>
              <a:rPr lang="en-US" sz="2700" baseline="0" dirty="0" smtClean="0">
                <a:latin typeface="Trebuchet MS" pitchFamily="34" charset="0"/>
              </a:rPr>
              <a:t>click on “Layout” to see </a:t>
            </a:r>
          </a:p>
          <a:p>
            <a:pPr defTabSz="2611854"/>
            <a:r>
              <a:rPr lang="en-US" sz="2700" baseline="0" dirty="0" smtClean="0">
                <a:latin typeface="Trebuchet MS" pitchFamily="34" charset="0"/>
              </a:rPr>
              <a:t>the layout options.</a:t>
            </a:r>
            <a:endParaRPr lang="en-US" sz="2700" dirty="0" smtClean="0">
              <a:latin typeface="Trebuchet MS" pitchFamily="34" charset="0"/>
            </a:endParaRPr>
          </a:p>
          <a:p>
            <a:pPr marL="0" marR="0" indent="0" algn="l" defTabSz="2611854" rtl="0" eaLnBrk="1" fontAlgn="auto" latinLnBrk="0" hangingPunct="1">
              <a:lnSpc>
                <a:spcPct val="100000"/>
              </a:lnSpc>
              <a:spcBef>
                <a:spcPts val="0"/>
              </a:spcBef>
              <a:spcAft>
                <a:spcPts val="0"/>
              </a:spcAft>
              <a:buClrTx/>
              <a:buSzTx/>
              <a:buFontTx/>
              <a:buNone/>
              <a:tabLst/>
              <a:defRPr/>
            </a:pPr>
            <a:r>
              <a:rPr lang="en-US" sz="27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2611854" rtl="0" eaLnBrk="1" fontAlgn="auto" latinLnBrk="0" hangingPunct="1">
              <a:lnSpc>
                <a:spcPct val="100000"/>
              </a:lnSpc>
              <a:spcBef>
                <a:spcPts val="0"/>
              </a:spcBef>
              <a:spcAft>
                <a:spcPts val="0"/>
              </a:spcAft>
              <a:buClrTx/>
              <a:buSzTx/>
              <a:buFontTx/>
              <a:buNone/>
              <a:tabLst/>
              <a:defRPr/>
            </a:pPr>
            <a:endParaRPr lang="en-US" sz="2700" baseline="0" dirty="0" smtClean="0">
              <a:latin typeface="Trebuchet MS" pitchFamily="34" charset="0"/>
            </a:endParaRPr>
          </a:p>
          <a:p>
            <a:pPr defTabSz="2611854"/>
            <a:r>
              <a:rPr lang="en-US" sz="2700" b="1" baseline="0" dirty="0" smtClean="0">
                <a:solidFill>
                  <a:srgbClr val="FFFF00"/>
                </a:solidFill>
                <a:latin typeface="Trebuchet MS" pitchFamily="34" charset="0"/>
              </a:rPr>
              <a:t>Importing text and graphics from external sources</a:t>
            </a:r>
          </a:p>
          <a:p>
            <a:pPr defTabSz="2611854"/>
            <a:r>
              <a:rPr lang="en-US" sz="2700" b="1" u="sng" baseline="0" dirty="0" smtClean="0">
                <a:latin typeface="Trebuchet MS" pitchFamily="34" charset="0"/>
              </a:rPr>
              <a:t>TEXT: </a:t>
            </a:r>
            <a:r>
              <a:rPr lang="en-US" sz="2700" baseline="0" dirty="0" smtClean="0">
                <a:latin typeface="Trebuchet MS" pitchFamily="34" charset="0"/>
              </a:rPr>
              <a:t>Paste or type your text into a pre-existing placeholder or drag in a new placeholder from the left side of the template. Move it anywhere as needed.</a:t>
            </a:r>
          </a:p>
          <a:p>
            <a:pPr defTabSz="2611854"/>
            <a:r>
              <a:rPr lang="en-US" sz="2700" b="1" u="sng" baseline="0" dirty="0" smtClean="0">
                <a:latin typeface="Trebuchet MS" pitchFamily="34" charset="0"/>
              </a:rPr>
              <a:t>PHOTOS: </a:t>
            </a:r>
            <a:r>
              <a:rPr lang="en-US" sz="2700" baseline="0" dirty="0" smtClean="0">
                <a:latin typeface="Trebuchet MS" pitchFamily="34" charset="0"/>
              </a:rPr>
              <a:t>Drag in a picture placeholder, size it </a:t>
            </a:r>
            <a:r>
              <a:rPr lang="en-US" sz="2700" u="sng" baseline="0" dirty="0" smtClean="0">
                <a:latin typeface="Trebuchet MS" pitchFamily="34" charset="0"/>
              </a:rPr>
              <a:t>first</a:t>
            </a:r>
            <a:r>
              <a:rPr lang="en-US" sz="2700" baseline="0" dirty="0" smtClean="0">
                <a:latin typeface="Trebuchet MS" pitchFamily="34" charset="0"/>
              </a:rPr>
              <a:t>, click in it and insert a photo from the menu.</a:t>
            </a:r>
          </a:p>
          <a:p>
            <a:pPr defTabSz="2611854"/>
            <a:r>
              <a:rPr lang="en-US" sz="2700" b="1" u="sng" baseline="0" dirty="0" smtClean="0">
                <a:latin typeface="Trebuchet MS" pitchFamily="34" charset="0"/>
              </a:rPr>
              <a:t>TABLES: </a:t>
            </a:r>
            <a:r>
              <a:rPr lang="en-US" sz="2700" baseline="0" dirty="0" smtClean="0">
                <a:latin typeface="Trebuchet MS" pitchFamily="34" charset="0"/>
              </a:rPr>
              <a:t>You can copy and paste a table from an external document onto this poster template. To adjust  the way the text fits within the cells of a table that has been pasted, </a:t>
            </a:r>
            <a:r>
              <a:rPr lang="en-US" sz="2700" u="sng" baseline="0" dirty="0" smtClean="0">
                <a:latin typeface="Trebuchet MS" pitchFamily="34" charset="0"/>
              </a:rPr>
              <a:t>right-click</a:t>
            </a:r>
            <a:r>
              <a:rPr lang="en-US" sz="2700" baseline="0" dirty="0" smtClean="0">
                <a:latin typeface="Trebuchet MS" pitchFamily="34" charset="0"/>
              </a:rPr>
              <a:t> on the table, click FORMAT SHAPE  then click on TEXT BOX and change the INTERNAL MARGIN values to 0.25</a:t>
            </a:r>
          </a:p>
          <a:p>
            <a:pPr defTabSz="2611854"/>
            <a:endParaRPr lang="en-US" sz="2700" baseline="0" dirty="0" smtClean="0">
              <a:latin typeface="Trebuchet MS" pitchFamily="34" charset="0"/>
            </a:endParaRPr>
          </a:p>
          <a:p>
            <a:pPr defTabSz="2611854"/>
            <a:r>
              <a:rPr lang="en-US" sz="2700" b="1" baseline="0" dirty="0" smtClean="0">
                <a:solidFill>
                  <a:srgbClr val="FFFF00"/>
                </a:solidFill>
                <a:latin typeface="Trebuchet MS" pitchFamily="34" charset="0"/>
              </a:rPr>
              <a:t>Modifying the color scheme</a:t>
            </a:r>
          </a:p>
          <a:p>
            <a:pPr defTabSz="2611854"/>
            <a:r>
              <a:rPr lang="en-US" sz="2700" baseline="0" dirty="0" smtClean="0">
                <a:latin typeface="Trebuchet MS" pitchFamily="34" charset="0"/>
              </a:rPr>
              <a:t>To change the color scheme of this template go to the “Design” menu and click on “Colors”. You can choose from the provide color combinations or you can create your own.</a:t>
            </a:r>
          </a:p>
          <a:p>
            <a:pPr defTabSz="2611854"/>
            <a:endParaRPr lang="en-US" sz="2700" baseline="0" dirty="0" smtClean="0">
              <a:latin typeface="Trebuchet MS" pitchFamily="34" charset="0"/>
            </a:endParaRPr>
          </a:p>
          <a:p>
            <a:pPr defTabSz="2611854"/>
            <a:endParaRPr lang="en-US" sz="2700" baseline="0" dirty="0" smtClean="0">
              <a:latin typeface="Trebuchet MS" pitchFamily="34" charset="0"/>
            </a:endParaRPr>
          </a:p>
          <a:p>
            <a:pPr defTabSz="3657034"/>
            <a:endParaRPr lang="en-US" sz="1600" baseline="0" dirty="0" smtClean="0">
              <a:latin typeface="Trebuchet MS" pitchFamily="34" charset="0"/>
            </a:endParaRPr>
          </a:p>
          <a:p>
            <a:pPr defTabSz="3657034"/>
            <a:endParaRPr lang="en-US" sz="1600" dirty="0" smtClean="0">
              <a:latin typeface="Trebuchet MS" pitchFamily="34" charset="0"/>
            </a:endParaRPr>
          </a:p>
          <a:p>
            <a:pPr algn="ctr"/>
            <a:endParaRPr lang="en-US" sz="1600" b="1" dirty="0" smtClean="0">
              <a:solidFill>
                <a:schemeClr val="bg1"/>
              </a:solidFill>
              <a:latin typeface="Trebuchet MS" pitchFamily="34" charset="0"/>
            </a:endParaRPr>
          </a:p>
          <a:p>
            <a:pPr defTabSz="3657034"/>
            <a:endParaRPr lang="en-US" sz="1600" b="1" dirty="0" smtClean="0">
              <a:solidFill>
                <a:srgbClr val="FFFF00"/>
              </a:solidFill>
              <a:latin typeface="Trebuchet MS" pitchFamily="34" charset="0"/>
            </a:endParaRPr>
          </a:p>
          <a:p>
            <a:pPr algn="ctr"/>
            <a:endParaRPr lang="en-US" sz="2700" b="1" dirty="0">
              <a:latin typeface="Trebuchet MS" pitchFamily="34" charset="0"/>
            </a:endParaRPr>
          </a:p>
        </p:txBody>
      </p:sp>
      <p:sp>
        <p:nvSpPr>
          <p:cNvPr id="27" name="Rectangle 26"/>
          <p:cNvSpPr/>
          <p:nvPr/>
        </p:nvSpPr>
        <p:spPr>
          <a:xfrm>
            <a:off x="-8668656" y="-16330"/>
            <a:ext cx="8375386" cy="27432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52366" tIns="304730" rIns="152366" bIns="152366" rtlCol="0" anchor="t" anchorCtr="0"/>
          <a:lstStyle/>
          <a:p>
            <a:pPr algn="ctr"/>
            <a:r>
              <a:rPr lang="en-US" sz="3600" b="1" dirty="0" smtClean="0">
                <a:solidFill>
                  <a:schemeClr val="bg1"/>
                </a:solidFill>
                <a:latin typeface="Trebuchet MS" pitchFamily="34" charset="0"/>
              </a:rPr>
              <a:t>QUICK DESIGN</a:t>
            </a:r>
            <a:r>
              <a:rPr lang="en-US" sz="3600" b="1" baseline="0" dirty="0" smtClean="0">
                <a:solidFill>
                  <a:schemeClr val="bg1"/>
                </a:solidFill>
                <a:latin typeface="Trebuchet MS" pitchFamily="34" charset="0"/>
              </a:rPr>
              <a:t> </a:t>
            </a:r>
            <a:r>
              <a:rPr lang="en-US" sz="3600" b="1" dirty="0" smtClean="0">
                <a:solidFill>
                  <a:schemeClr val="bg1"/>
                </a:solidFill>
                <a:latin typeface="Trebuchet MS" pitchFamily="34" charset="0"/>
              </a:rPr>
              <a:t>GUIDE</a:t>
            </a:r>
          </a:p>
          <a:p>
            <a:pPr algn="ctr"/>
            <a:r>
              <a:rPr lang="en-US" sz="3400" b="1" dirty="0" smtClean="0">
                <a:solidFill>
                  <a:srgbClr val="FFFF00"/>
                </a:solidFill>
                <a:latin typeface="Trebuchet MS" pitchFamily="34" charset="0"/>
              </a:rPr>
              <a:t>(--THIS SECTION DOES NOT PRINT--)</a:t>
            </a:r>
          </a:p>
          <a:p>
            <a:pPr algn="ctr"/>
            <a:endParaRPr lang="en-US" sz="2700" b="1" dirty="0" smtClean="0">
              <a:latin typeface="Trebuchet MS" pitchFamily="34" charset="0"/>
            </a:endParaRPr>
          </a:p>
          <a:p>
            <a:pPr defTabSz="3657034"/>
            <a:r>
              <a:rPr lang="en-US" sz="2700" dirty="0" smtClean="0">
                <a:latin typeface="Trebuchet MS" pitchFamily="34" charset="0"/>
              </a:rPr>
              <a:t>This PowerPoint</a:t>
            </a:r>
            <a:r>
              <a:rPr lang="en-US" sz="2700" baseline="0" dirty="0" smtClean="0">
                <a:latin typeface="Trebuchet MS" pitchFamily="34" charset="0"/>
              </a:rPr>
              <a:t> </a:t>
            </a:r>
            <a:r>
              <a:rPr lang="en-US" sz="2700" dirty="0" smtClean="0">
                <a:latin typeface="Trebuchet MS" pitchFamily="34" charset="0"/>
              </a:rPr>
              <a:t>2007 template produces</a:t>
            </a:r>
            <a:r>
              <a:rPr lang="en-US" sz="2700" baseline="0" dirty="0" smtClean="0">
                <a:latin typeface="Trebuchet MS" pitchFamily="34" charset="0"/>
              </a:rPr>
              <a:t> </a:t>
            </a:r>
            <a:r>
              <a:rPr lang="en-US" sz="2700" dirty="0" smtClean="0">
                <a:latin typeface="Trebuchet MS" pitchFamily="34" charset="0"/>
              </a:rPr>
              <a:t>a 36”x48” professional  poster. It</a:t>
            </a:r>
            <a:r>
              <a:rPr lang="en-US" sz="2700" baseline="0" dirty="0" smtClean="0">
                <a:latin typeface="Trebuchet MS" pitchFamily="34" charset="0"/>
              </a:rPr>
              <a:t> </a:t>
            </a:r>
            <a:r>
              <a:rPr lang="en-US" sz="2700" dirty="0" smtClean="0">
                <a:latin typeface="Trebuchet MS" pitchFamily="34" charset="0"/>
              </a:rPr>
              <a:t>will save you valuable time placing titles, subtitles,</a:t>
            </a:r>
            <a:r>
              <a:rPr lang="en-US" sz="2700" baseline="0" dirty="0" smtClean="0">
                <a:latin typeface="Trebuchet MS" pitchFamily="34" charset="0"/>
              </a:rPr>
              <a:t> text, and graphics</a:t>
            </a:r>
            <a:r>
              <a:rPr lang="en-US" sz="2700" dirty="0" smtClean="0">
                <a:latin typeface="Trebuchet MS" pitchFamily="34" charset="0"/>
              </a:rPr>
              <a:t>. </a:t>
            </a:r>
          </a:p>
          <a:p>
            <a:pPr defTabSz="3657034"/>
            <a:endParaRPr lang="en-US" sz="2700" dirty="0" smtClean="0">
              <a:latin typeface="Trebuchet MS" pitchFamily="34" charset="0"/>
            </a:endParaRPr>
          </a:p>
          <a:p>
            <a:pPr defTabSz="3657034"/>
            <a:r>
              <a:rPr lang="en-US" sz="2700" dirty="0" smtClean="0">
                <a:latin typeface="Trebuchet MS" pitchFamily="34" charset="0"/>
              </a:rPr>
              <a:t>Use it to create your presentation. Then send</a:t>
            </a:r>
            <a:r>
              <a:rPr lang="en-US" sz="2700" baseline="0" dirty="0" smtClean="0">
                <a:latin typeface="Trebuchet MS" pitchFamily="34" charset="0"/>
              </a:rPr>
              <a:t> it </a:t>
            </a:r>
            <a:r>
              <a:rPr lang="en-US" sz="2700" dirty="0" smtClean="0">
                <a:latin typeface="Trebuchet MS" pitchFamily="34" charset="0"/>
              </a:rPr>
              <a:t>to </a:t>
            </a:r>
            <a:r>
              <a:rPr lang="en-US" sz="2700" b="1" dirty="0" smtClean="0">
                <a:latin typeface="Trebuchet MS" pitchFamily="34" charset="0"/>
              </a:rPr>
              <a:t>PosterPresentations.com</a:t>
            </a:r>
            <a:r>
              <a:rPr lang="en-US" sz="2700" dirty="0" smtClean="0">
                <a:latin typeface="Trebuchet MS" pitchFamily="34" charset="0"/>
              </a:rPr>
              <a:t> for premium quality, same day affordable printing.</a:t>
            </a:r>
            <a:br>
              <a:rPr lang="en-US" sz="2700" dirty="0" smtClean="0">
                <a:latin typeface="Trebuchet MS" pitchFamily="34" charset="0"/>
              </a:rPr>
            </a:br>
            <a:endParaRPr lang="en-US" sz="2700" dirty="0" smtClean="0">
              <a:latin typeface="Trebuchet MS" pitchFamily="34" charset="0"/>
            </a:endParaRPr>
          </a:p>
          <a:p>
            <a:pPr defTabSz="3657034"/>
            <a:r>
              <a:rPr lang="en-US" sz="2700" dirty="0" smtClean="0">
                <a:latin typeface="Trebuchet MS" pitchFamily="34" charset="0"/>
              </a:rPr>
              <a:t>We provide a series of </a:t>
            </a:r>
            <a:r>
              <a:rPr lang="en-US" sz="2700" b="1" dirty="0" smtClean="0">
                <a:latin typeface="Trebuchet MS" pitchFamily="34" charset="0"/>
              </a:rPr>
              <a:t>online tutorials</a:t>
            </a:r>
            <a:r>
              <a:rPr lang="en-US" sz="2700" dirty="0" smtClean="0">
                <a:latin typeface="Trebuchet MS" pitchFamily="34" charset="0"/>
              </a:rPr>
              <a:t> that will guide you through the poster design process and answer your poster production questions. </a:t>
            </a:r>
          </a:p>
          <a:p>
            <a:pPr defTabSz="3657034"/>
            <a:endParaRPr lang="en-US" sz="2700" dirty="0" smtClean="0">
              <a:latin typeface="Trebuchet MS" pitchFamily="34" charset="0"/>
            </a:endParaRPr>
          </a:p>
          <a:p>
            <a:pPr defTabSz="3657034"/>
            <a:r>
              <a:rPr lang="en-US" sz="2700" dirty="0" smtClean="0">
                <a:latin typeface="Trebuchet MS" pitchFamily="34" charset="0"/>
              </a:rPr>
              <a:t>View our online</a:t>
            </a:r>
            <a:r>
              <a:rPr lang="en-US" sz="2700" baseline="0" dirty="0" smtClean="0">
                <a:latin typeface="Trebuchet MS" pitchFamily="34" charset="0"/>
              </a:rPr>
              <a:t> tutorials at:</a:t>
            </a:r>
            <a:r>
              <a:rPr lang="en-US" sz="2700" dirty="0" smtClean="0">
                <a:latin typeface="Trebuchet MS" pitchFamily="34" charset="0"/>
              </a:rPr>
              <a:t/>
            </a:r>
            <a:br>
              <a:rPr lang="en-US" sz="2700" dirty="0" smtClean="0">
                <a:latin typeface="Trebuchet MS" pitchFamily="34" charset="0"/>
              </a:rPr>
            </a:br>
            <a:r>
              <a:rPr lang="en-US" sz="2700" dirty="0" smtClean="0">
                <a:solidFill>
                  <a:srgbClr val="FFFF00"/>
                </a:solidFill>
                <a:latin typeface="Trebuchet MS" pitchFamily="34" charset="0"/>
              </a:rPr>
              <a:t> http://bit.ly/Poster_creation_help </a:t>
            </a:r>
            <a:r>
              <a:rPr lang="en-US" sz="2700" dirty="0" smtClean="0">
                <a:latin typeface="Trebuchet MS" pitchFamily="34" charset="0"/>
              </a:rPr>
              <a:t/>
            </a:r>
            <a:br>
              <a:rPr lang="en-US" sz="2700" dirty="0" smtClean="0">
                <a:latin typeface="Trebuchet MS" pitchFamily="34" charset="0"/>
              </a:rPr>
            </a:br>
            <a:r>
              <a:rPr lang="en-US" sz="2700" dirty="0" smtClean="0">
                <a:latin typeface="Trebuchet MS" pitchFamily="34" charset="0"/>
              </a:rPr>
              <a:t>(copy</a:t>
            </a:r>
            <a:r>
              <a:rPr lang="en-US" sz="2700" baseline="0" dirty="0" smtClean="0">
                <a:latin typeface="Trebuchet MS" pitchFamily="34" charset="0"/>
              </a:rPr>
              <a:t> and paste the link into your web browser).</a:t>
            </a:r>
          </a:p>
          <a:p>
            <a:pPr defTabSz="3657034"/>
            <a:endParaRPr lang="en-US" sz="2700" dirty="0" smtClean="0">
              <a:latin typeface="Trebuchet MS" pitchFamily="34" charset="0"/>
            </a:endParaRPr>
          </a:p>
          <a:p>
            <a:pPr defTabSz="3657034"/>
            <a:r>
              <a:rPr lang="en-US" sz="2700" dirty="0" smtClean="0">
                <a:latin typeface="Trebuchet MS" pitchFamily="34" charset="0"/>
              </a:rPr>
              <a:t>For assistance and to order your printed poster</a:t>
            </a:r>
            <a:r>
              <a:rPr lang="en-US" sz="2700" dirty="0" smtClean="0">
                <a:solidFill>
                  <a:schemeClr val="bg1"/>
                </a:solidFill>
                <a:latin typeface="Trebuchet MS" pitchFamily="34" charset="0"/>
              </a:rPr>
              <a:t> call </a:t>
            </a:r>
            <a:r>
              <a:rPr lang="en-US" sz="2700" b="1" dirty="0" smtClean="0">
                <a:solidFill>
                  <a:srgbClr val="FFFF00"/>
                </a:solidFill>
                <a:latin typeface="Trebuchet MS" pitchFamily="34" charset="0"/>
              </a:rPr>
              <a:t>PosterPresentations.com</a:t>
            </a:r>
            <a:r>
              <a:rPr lang="en-US" sz="2700" dirty="0" smtClean="0">
                <a:solidFill>
                  <a:srgbClr val="FFFF00"/>
                </a:solidFill>
                <a:latin typeface="Trebuchet MS" pitchFamily="34" charset="0"/>
              </a:rPr>
              <a:t> </a:t>
            </a:r>
            <a:r>
              <a:rPr lang="en-US" sz="2700" dirty="0" smtClean="0">
                <a:latin typeface="Trebuchet MS" pitchFamily="34" charset="0"/>
              </a:rPr>
              <a:t>at </a:t>
            </a:r>
            <a:r>
              <a:rPr lang="en-US" sz="3400" b="1" dirty="0" smtClean="0">
                <a:solidFill>
                  <a:srgbClr val="FFFF00"/>
                </a:solidFill>
                <a:latin typeface="Trebuchet MS" pitchFamily="34" charset="0"/>
              </a:rPr>
              <a:t>1.866.649.3004</a:t>
            </a:r>
          </a:p>
          <a:p>
            <a:pPr defTabSz="3657034"/>
            <a:endParaRPr lang="en-US" sz="3400" b="1" dirty="0" smtClean="0">
              <a:solidFill>
                <a:srgbClr val="FFFF00"/>
              </a:solidFill>
              <a:latin typeface="Trebuchet MS" pitchFamily="34" charset="0"/>
            </a:endParaRPr>
          </a:p>
          <a:p>
            <a:pPr defTabSz="3657034"/>
            <a:endParaRPr lang="en-US" sz="3400" b="1" dirty="0" smtClean="0">
              <a:solidFill>
                <a:srgbClr val="FFFF00"/>
              </a:solidFill>
              <a:latin typeface="Trebuchet MS" pitchFamily="34" charset="0"/>
            </a:endParaRPr>
          </a:p>
          <a:p>
            <a:pPr algn="ctr"/>
            <a:r>
              <a:rPr lang="en-US" sz="3600" b="1" dirty="0" smtClean="0">
                <a:solidFill>
                  <a:schemeClr val="bg1"/>
                </a:solidFill>
                <a:latin typeface="Trebuchet MS" pitchFamily="34" charset="0"/>
              </a:rPr>
              <a:t>Object Placeholders</a:t>
            </a:r>
          </a:p>
          <a:p>
            <a:pPr algn="ctr"/>
            <a:endParaRPr lang="en-US" sz="3600" b="1" dirty="0" smtClean="0">
              <a:solidFill>
                <a:schemeClr val="bg1"/>
              </a:solidFill>
              <a:latin typeface="Trebuchet MS" pitchFamily="34" charset="0"/>
            </a:endParaRPr>
          </a:p>
          <a:p>
            <a:pPr defTabSz="3657034"/>
            <a:r>
              <a:rPr lang="en-US" sz="2700" dirty="0" smtClean="0">
                <a:latin typeface="Trebuchet MS" pitchFamily="34" charset="0"/>
              </a:rPr>
              <a:t>Use the placeholders provided below to add new elements to your poster:</a:t>
            </a:r>
            <a:r>
              <a:rPr lang="en-US" sz="2700" baseline="0" dirty="0" smtClean="0">
                <a:latin typeface="Trebuchet MS" pitchFamily="34" charset="0"/>
              </a:rPr>
              <a:t> </a:t>
            </a:r>
            <a:r>
              <a:rPr lang="en-US" sz="2700" dirty="0" smtClean="0">
                <a:latin typeface="Trebuchet MS" pitchFamily="34" charset="0"/>
              </a:rPr>
              <a:t>Drag a placeholder onto the</a:t>
            </a:r>
            <a:r>
              <a:rPr lang="en-US" sz="2700" baseline="0" dirty="0" smtClean="0">
                <a:latin typeface="Trebuchet MS" pitchFamily="34" charset="0"/>
              </a:rPr>
              <a:t> poster area,</a:t>
            </a:r>
            <a:r>
              <a:rPr lang="en-US" sz="2700" dirty="0" smtClean="0">
                <a:latin typeface="Trebuchet MS" pitchFamily="34" charset="0"/>
              </a:rPr>
              <a:t> size it, and click it to edit.</a:t>
            </a:r>
          </a:p>
          <a:p>
            <a:pPr defTabSz="3657034"/>
            <a:endParaRPr lang="en-US" sz="2700" dirty="0" smtClean="0">
              <a:latin typeface="Trebuchet MS" pitchFamily="34" charset="0"/>
            </a:endParaRPr>
          </a:p>
          <a:p>
            <a:pPr defTabSz="3657034"/>
            <a:r>
              <a:rPr lang="en-US" sz="2700" b="1" dirty="0" smtClean="0">
                <a:solidFill>
                  <a:srgbClr val="FFFF00"/>
                </a:solidFill>
                <a:latin typeface="Trebuchet MS" pitchFamily="34" charset="0"/>
              </a:rPr>
              <a:t>Section Header placeholder</a:t>
            </a:r>
          </a:p>
          <a:p>
            <a:pPr defTabSz="3657034"/>
            <a:r>
              <a:rPr lang="en-US" sz="2700" dirty="0" smtClean="0">
                <a:latin typeface="Trebuchet MS" pitchFamily="34" charset="0"/>
              </a:rPr>
              <a:t>Move</a:t>
            </a:r>
            <a:r>
              <a:rPr lang="en-US" sz="2700" baseline="0" dirty="0" smtClean="0">
                <a:latin typeface="Trebuchet MS" pitchFamily="34" charset="0"/>
              </a:rPr>
              <a:t> this preformatted section header placeholder to the poster area to add another section header. Use section headers to separate topics or concepts within your presentation. </a:t>
            </a:r>
          </a:p>
          <a:p>
            <a:pPr defTabSz="3657034"/>
            <a:endParaRPr lang="en-US" sz="2700" baseline="0" dirty="0" smtClean="0">
              <a:latin typeface="Trebuchet MS" pitchFamily="34" charset="0"/>
            </a:endParaRPr>
          </a:p>
          <a:p>
            <a:pPr defTabSz="3657034"/>
            <a:endParaRPr lang="en-US" sz="2700" dirty="0" smtClean="0">
              <a:latin typeface="Trebuchet MS" pitchFamily="34" charset="0"/>
            </a:endParaRPr>
          </a:p>
          <a:p>
            <a:pPr defTabSz="3657034"/>
            <a:endParaRPr lang="en-US" sz="2700" b="1" dirty="0" smtClean="0">
              <a:solidFill>
                <a:srgbClr val="FFFF00"/>
              </a:solidFill>
              <a:latin typeface="Trebuchet MS" pitchFamily="34" charset="0"/>
            </a:endParaRPr>
          </a:p>
          <a:p>
            <a:pPr defTabSz="3657034"/>
            <a:r>
              <a:rPr lang="en-US" sz="2700" b="1" dirty="0" smtClean="0">
                <a:solidFill>
                  <a:srgbClr val="FFFF00"/>
                </a:solidFill>
                <a:latin typeface="Trebuchet MS" pitchFamily="34" charset="0"/>
              </a:rPr>
              <a:t>Text placeholder</a:t>
            </a:r>
          </a:p>
          <a:p>
            <a:pPr defTabSz="3657034"/>
            <a:r>
              <a:rPr lang="en-US" sz="2700" baseline="0" dirty="0" smtClean="0">
                <a:latin typeface="Trebuchet MS" pitchFamily="34" charset="0"/>
              </a:rPr>
              <a:t>Move this preformatted text placeholder to the poster to add a new body of text.</a:t>
            </a: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1" baseline="0" dirty="0" smtClean="0">
              <a:solidFill>
                <a:srgbClr val="FFFF00"/>
              </a:solidFill>
              <a:latin typeface="Trebuchet MS" pitchFamily="34" charset="0"/>
            </a:endParaRPr>
          </a:p>
          <a:p>
            <a:pPr defTabSz="3657034"/>
            <a:r>
              <a:rPr lang="en-US" sz="2700" b="1" baseline="0" dirty="0" smtClean="0">
                <a:solidFill>
                  <a:srgbClr val="FFFF00"/>
                </a:solidFill>
                <a:latin typeface="Trebuchet MS" pitchFamily="34" charset="0"/>
              </a:rPr>
              <a:t>Picture placeholder</a:t>
            </a:r>
          </a:p>
          <a:p>
            <a:pPr defTabSz="3657034"/>
            <a:r>
              <a:rPr lang="en-US" sz="2700" baseline="0" dirty="0" smtClean="0">
                <a:latin typeface="Trebuchet MS" pitchFamily="34" charset="0"/>
              </a:rPr>
              <a:t>Move this graphic placeholder onto your poster, size it first, and then click it to add a picture to the poster.</a:t>
            </a: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defTabSz="3657034"/>
            <a:endParaRPr lang="en-US" sz="2700" baseline="0" dirty="0" smtClean="0">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algn="ctr"/>
            <a:endParaRPr lang="en-US" sz="3600" b="1" dirty="0" smtClean="0">
              <a:solidFill>
                <a:schemeClr val="bg1"/>
              </a:solidFill>
              <a:latin typeface="Trebuchet MS" pitchFamily="34" charset="0"/>
            </a:endParaRPr>
          </a:p>
          <a:p>
            <a:pPr defTabSz="3657034"/>
            <a:endParaRPr lang="en-US" sz="2700" dirty="0" smtClean="0">
              <a:latin typeface="Trebuchet MS" pitchFamily="34" charset="0"/>
            </a:endParaRPr>
          </a:p>
          <a:p>
            <a:pPr algn="ctr"/>
            <a:endParaRPr lang="en-US" sz="2700" b="1" dirty="0" smtClean="0">
              <a:solidFill>
                <a:schemeClr val="bg1"/>
              </a:solidFill>
              <a:latin typeface="Trebuchet MS" pitchFamily="34" charset="0"/>
            </a:endParaRPr>
          </a:p>
          <a:p>
            <a:pPr defTabSz="3657034"/>
            <a:endParaRPr lang="en-US" sz="2700" b="1" dirty="0" smtClean="0">
              <a:solidFill>
                <a:srgbClr val="FFFF00"/>
              </a:solidFill>
              <a:latin typeface="Trebuchet MS" pitchFamily="34" charset="0"/>
            </a:endParaRPr>
          </a:p>
          <a:p>
            <a:pPr algn="ctr"/>
            <a:endParaRPr lang="en-US" sz="3600" b="1" dirty="0">
              <a:latin typeface="Trebuchet MS" pitchFamily="34" charset="0"/>
            </a:endParaRPr>
          </a:p>
        </p:txBody>
      </p:sp>
      <p:sp>
        <p:nvSpPr>
          <p:cNvPr id="28" name="Rectangle 27"/>
          <p:cNvSpPr/>
          <p:nvPr/>
        </p:nvSpPr>
        <p:spPr>
          <a:xfrm>
            <a:off x="-8642072" y="17747511"/>
            <a:ext cx="8348800" cy="647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84" tIns="38091" rIns="76184" bIns="38091" rtlCol="0" anchor="ctr"/>
          <a:lstStyle/>
          <a:p>
            <a:pPr algn="ctr"/>
            <a:endParaRPr lang="en-US" dirty="0"/>
          </a:p>
        </p:txBody>
      </p:sp>
      <p:pic>
        <p:nvPicPr>
          <p:cNvPr id="29" name="Picture 2"/>
          <p:cNvPicPr>
            <a:picLocks noChangeAspect="1" noChangeArrowheads="1"/>
          </p:cNvPicPr>
          <p:nvPr/>
        </p:nvPicPr>
        <p:blipFill>
          <a:blip r:embed="rId3" cstate="print"/>
          <a:srcRect/>
          <a:stretch>
            <a:fillRect/>
          </a:stretch>
        </p:blipFill>
        <p:spPr bwMode="auto">
          <a:xfrm>
            <a:off x="40915206" y="12937619"/>
            <a:ext cx="3951139" cy="2548485"/>
          </a:xfrm>
          <a:prstGeom prst="rect">
            <a:avLst/>
          </a:prstGeom>
          <a:noFill/>
          <a:ln w="9525">
            <a:noFill/>
            <a:miter lim="800000"/>
            <a:headEnd/>
            <a:tailEnd/>
          </a:ln>
          <a:effectLst/>
        </p:spPr>
      </p:pic>
      <p:pic>
        <p:nvPicPr>
          <p:cNvPr id="30" name="Picture 2"/>
          <p:cNvPicPr>
            <a:picLocks noChangeAspect="1" noChangeArrowheads="1"/>
          </p:cNvPicPr>
          <p:nvPr/>
        </p:nvPicPr>
        <p:blipFill>
          <a:blip r:embed="rId4" cstate="print"/>
          <a:srcRect/>
          <a:stretch>
            <a:fillRect/>
          </a:stretch>
        </p:blipFill>
        <p:spPr bwMode="auto">
          <a:xfrm>
            <a:off x="39452438" y="10932351"/>
            <a:ext cx="492126" cy="365125"/>
          </a:xfrm>
          <a:prstGeom prst="rect">
            <a:avLst/>
          </a:prstGeom>
          <a:noFill/>
          <a:ln w="9525">
            <a:solidFill>
              <a:schemeClr val="tx1"/>
            </a:solidFill>
            <a:miter lim="800000"/>
            <a:headEnd/>
            <a:tailEnd/>
          </a:ln>
          <a:effectLst/>
        </p:spPr>
      </p:pic>
      <p:sp>
        <p:nvSpPr>
          <p:cNvPr id="31" name="TextBox 30"/>
          <p:cNvSpPr txBox="1"/>
          <p:nvPr/>
        </p:nvSpPr>
        <p:spPr>
          <a:xfrm>
            <a:off x="37073117" y="25490673"/>
            <a:ext cx="7633572" cy="1831252"/>
          </a:xfrm>
          <a:prstGeom prst="rect">
            <a:avLst/>
          </a:prstGeom>
          <a:noFill/>
        </p:spPr>
        <p:txBody>
          <a:bodyPr wrap="square" lIns="76184" tIns="38091" rIns="76184" bIns="38091" rtlCol="0">
            <a:spAutoFit/>
          </a:bodyPr>
          <a:lstStyle/>
          <a:p>
            <a:r>
              <a:rPr lang="en-US" sz="3000" dirty="0" smtClean="0">
                <a:solidFill>
                  <a:schemeClr val="bg1"/>
                </a:solidFill>
              </a:rPr>
              <a:t>© 2011 PosterPresentations.com</a:t>
            </a:r>
            <a:br>
              <a:rPr lang="en-US" sz="3000" dirty="0" smtClean="0">
                <a:solidFill>
                  <a:schemeClr val="bg1"/>
                </a:solidFill>
              </a:rPr>
            </a:br>
            <a:r>
              <a:rPr lang="en-US" sz="3000" dirty="0" smtClean="0">
                <a:solidFill>
                  <a:schemeClr val="bg1"/>
                </a:solidFill>
              </a:rPr>
              <a:t>    </a:t>
            </a:r>
            <a:r>
              <a:rPr lang="en-US" sz="2700" dirty="0" smtClean="0">
                <a:solidFill>
                  <a:schemeClr val="bg1"/>
                </a:solidFill>
              </a:rPr>
              <a:t>2117 Fourth Street ,</a:t>
            </a:r>
            <a:r>
              <a:rPr lang="en-US" sz="2700" baseline="0" dirty="0" smtClean="0">
                <a:solidFill>
                  <a:schemeClr val="bg1"/>
                </a:solidFill>
              </a:rPr>
              <a:t> Unit C</a:t>
            </a:r>
            <a:br>
              <a:rPr lang="en-US" sz="2700" baseline="0" dirty="0" smtClean="0">
                <a:solidFill>
                  <a:schemeClr val="bg1"/>
                </a:solidFill>
              </a:rPr>
            </a:br>
            <a:r>
              <a:rPr lang="en-US" sz="2700" baseline="0" dirty="0" smtClean="0">
                <a:solidFill>
                  <a:schemeClr val="bg1"/>
                </a:solidFill>
              </a:rPr>
              <a:t>    Berkeley CA 94710</a:t>
            </a:r>
            <a:br>
              <a:rPr lang="en-US" sz="2700" baseline="0" dirty="0" smtClean="0">
                <a:solidFill>
                  <a:schemeClr val="bg1"/>
                </a:solidFill>
              </a:rPr>
            </a:br>
            <a:r>
              <a:rPr lang="en-US" sz="2700" baseline="0" dirty="0" smtClean="0">
                <a:solidFill>
                  <a:schemeClr val="bg1"/>
                </a:solidFill>
              </a:rPr>
              <a:t>    </a:t>
            </a:r>
            <a:r>
              <a:rPr lang="en-US" sz="2700" b="1" baseline="0" dirty="0" smtClean="0">
                <a:solidFill>
                  <a:srgbClr val="FFFF00"/>
                </a:solidFill>
              </a:rPr>
              <a:t>posterpresenter@gmail.com</a:t>
            </a:r>
            <a:endParaRPr lang="en-US" sz="3000" b="1" dirty="0">
              <a:solidFill>
                <a:srgbClr val="FFFF00"/>
              </a:solidFill>
            </a:endParaRPr>
          </a:p>
        </p:txBody>
      </p:sp>
      <p:grpSp>
        <p:nvGrpSpPr>
          <p:cNvPr id="32" name="Group 31"/>
          <p:cNvGrpSpPr/>
          <p:nvPr/>
        </p:nvGrpSpPr>
        <p:grpSpPr>
          <a:xfrm>
            <a:off x="-8533214" y="26413755"/>
            <a:ext cx="8142832" cy="908851"/>
            <a:chOff x="44242388" y="28054064"/>
            <a:chExt cx="9771398" cy="1090621"/>
          </a:xfrm>
        </p:grpSpPr>
        <p:sp>
          <p:nvSpPr>
            <p:cNvPr id="33" name="Rounded Rectangle 32"/>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7" descr="http://t2.gstatic.com/images?q=tbn:ANd9GcR4APHC6TT9w54M2zn_pvCiBxUNcspYPoVxirLRphBoJabfSvu7zw">
              <a:hlinkClick r:id="rId5"/>
            </p:cNvPr>
            <p:cNvPicPr>
              <a:picLocks noChangeAspect="1" noChangeArrowheads="1"/>
            </p:cNvPicPr>
            <p:nvPr userDrawn="1"/>
          </p:nvPicPr>
          <p:blipFill>
            <a:blip r:embed="rId6" cstate="print"/>
            <a:srcRect/>
            <a:stretch>
              <a:fillRect/>
            </a:stretch>
          </p:blipFill>
          <p:spPr bwMode="auto">
            <a:xfrm>
              <a:off x="44341112" y="28126635"/>
              <a:ext cx="914400" cy="914400"/>
            </a:xfrm>
            <a:prstGeom prst="rect">
              <a:avLst/>
            </a:prstGeom>
            <a:noFill/>
          </p:spPr>
        </p:pic>
        <p:sp>
          <p:nvSpPr>
            <p:cNvPr id="35" name="TextBox 34"/>
            <p:cNvSpPr txBox="1"/>
            <p:nvPr userDrawn="1"/>
          </p:nvSpPr>
          <p:spPr>
            <a:xfrm>
              <a:off x="45342600" y="28154090"/>
              <a:ext cx="8671186" cy="923329"/>
            </a:xfrm>
            <a:prstGeom prst="rect">
              <a:avLst/>
            </a:prstGeom>
            <a:noFill/>
          </p:spPr>
          <p:txBody>
            <a:bodyPr wrap="square" rtlCol="0">
              <a:spAutoFit/>
            </a:bodyPr>
            <a:lstStyle/>
            <a:p>
              <a:r>
                <a:rPr lang="en-US" sz="2200" dirty="0" smtClean="0">
                  <a:solidFill>
                    <a:schemeClr val="tx2"/>
                  </a:solidFill>
                  <a:latin typeface="Trebuchet MS" pitchFamily="34" charset="0"/>
                </a:rPr>
                <a:t>Student</a:t>
              </a:r>
              <a:r>
                <a:rPr lang="en-US" sz="2200" baseline="0" dirty="0" smtClean="0">
                  <a:solidFill>
                    <a:schemeClr val="tx2"/>
                  </a:solidFill>
                  <a:latin typeface="Trebuchet MS" pitchFamily="34" charset="0"/>
                </a:rPr>
                <a:t> discounts are available on our Facebook page.</a:t>
              </a:r>
              <a:br>
                <a:rPr lang="en-US" sz="2200" baseline="0" dirty="0" smtClean="0">
                  <a:solidFill>
                    <a:schemeClr val="tx2"/>
                  </a:solidFill>
                  <a:latin typeface="Trebuchet MS" pitchFamily="34" charset="0"/>
                </a:rPr>
              </a:br>
              <a:r>
                <a:rPr lang="en-US" sz="2200" baseline="0" dirty="0" smtClean="0">
                  <a:solidFill>
                    <a:schemeClr val="tx2"/>
                  </a:solidFill>
                  <a:latin typeface="Trebuchet MS" pitchFamily="34" charset="0"/>
                </a:rPr>
                <a:t>Go to </a:t>
              </a:r>
              <a:r>
                <a:rPr lang="en-US" sz="2200" u="sng" baseline="0" dirty="0" smtClean="0">
                  <a:solidFill>
                    <a:schemeClr val="tx2"/>
                  </a:solidFill>
                  <a:latin typeface="Trebuchet MS" pitchFamily="34" charset="0"/>
                </a:rPr>
                <a:t>PosterPresentations.com</a:t>
              </a:r>
              <a:r>
                <a:rPr lang="en-US" sz="2200" baseline="0" dirty="0" smtClean="0">
                  <a:solidFill>
                    <a:schemeClr val="tx2"/>
                  </a:solidFill>
                  <a:latin typeface="Trebuchet MS" pitchFamily="34" charset="0"/>
                </a:rPr>
                <a:t> and click on the FB icon. </a:t>
              </a:r>
              <a:endParaRPr lang="en-US" sz="2200" dirty="0">
                <a:solidFill>
                  <a:schemeClr val="tx2"/>
                </a:solidFill>
                <a:latin typeface="Trebuchet MS" pitchFamily="34" charset="0"/>
              </a:endParaRPr>
            </a:p>
          </p:txBody>
        </p:sp>
      </p:grpSp>
      <p:cxnSp>
        <p:nvCxnSpPr>
          <p:cNvPr id="36" name="Straight Connector 35"/>
          <p:cNvCxnSpPr/>
          <p:nvPr/>
        </p:nvCxnSpPr>
        <p:spPr>
          <a:xfrm>
            <a:off x="36851771" y="25416778"/>
            <a:ext cx="8375386" cy="13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42072" y="965200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6878357" y="4034882"/>
            <a:ext cx="8348800" cy="133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656768" rtl="0" eaLnBrk="1" latinLnBrk="0" hangingPunct="1">
        <a:spcBef>
          <a:spcPct val="0"/>
        </a:spcBef>
        <a:buNone/>
        <a:defRPr sz="7300" kern="1200">
          <a:solidFill>
            <a:schemeClr val="bg1"/>
          </a:solidFill>
          <a:latin typeface="Trebuchet MS" pitchFamily="34" charset="0"/>
          <a:ea typeface="+mj-ea"/>
          <a:cs typeface="+mj-cs"/>
        </a:defRPr>
      </a:lvl1pPr>
    </p:titleStyle>
    <p:bodyStyle>
      <a:lvl1pPr marL="1371288" indent="-1371288" algn="l" defTabSz="3656768"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125" indent="-1142740" algn="l" defTabSz="3656768"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0962" indent="-914193" algn="l" defTabSz="3656768" rtl="0" eaLnBrk="1" latinLnBrk="0" hangingPunct="1">
        <a:spcBef>
          <a:spcPct val="20000"/>
        </a:spcBef>
        <a:buFont typeface="Arial" pitchFamily="34" charset="0"/>
        <a:buChar char="•"/>
        <a:defRPr sz="9700" kern="1200">
          <a:solidFill>
            <a:schemeClr val="tx1"/>
          </a:solidFill>
          <a:latin typeface="+mn-lt"/>
          <a:ea typeface="+mn-ea"/>
          <a:cs typeface="+mn-cs"/>
        </a:defRPr>
      </a:lvl3pPr>
      <a:lvl4pPr marL="6399347"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7731"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611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4500"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2885"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1269" indent="-914193" algn="l" defTabSz="3656768"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6768" rtl="0" eaLnBrk="1" latinLnBrk="0" hangingPunct="1">
        <a:defRPr sz="7100" kern="1200">
          <a:solidFill>
            <a:schemeClr val="tx1"/>
          </a:solidFill>
          <a:latin typeface="+mn-lt"/>
          <a:ea typeface="+mn-ea"/>
          <a:cs typeface="+mn-cs"/>
        </a:defRPr>
      </a:lvl1pPr>
      <a:lvl2pPr marL="1828385" algn="l" defTabSz="3656768" rtl="0" eaLnBrk="1" latinLnBrk="0" hangingPunct="1">
        <a:defRPr sz="7100" kern="1200">
          <a:solidFill>
            <a:schemeClr val="tx1"/>
          </a:solidFill>
          <a:latin typeface="+mn-lt"/>
          <a:ea typeface="+mn-ea"/>
          <a:cs typeface="+mn-cs"/>
        </a:defRPr>
      </a:lvl2pPr>
      <a:lvl3pPr marL="3656768" algn="l" defTabSz="3656768" rtl="0" eaLnBrk="1" latinLnBrk="0" hangingPunct="1">
        <a:defRPr sz="7100" kern="1200">
          <a:solidFill>
            <a:schemeClr val="tx1"/>
          </a:solidFill>
          <a:latin typeface="+mn-lt"/>
          <a:ea typeface="+mn-ea"/>
          <a:cs typeface="+mn-cs"/>
        </a:defRPr>
      </a:lvl3pPr>
      <a:lvl4pPr marL="5485154" algn="l" defTabSz="3656768" rtl="0" eaLnBrk="1" latinLnBrk="0" hangingPunct="1">
        <a:defRPr sz="7100" kern="1200">
          <a:solidFill>
            <a:schemeClr val="tx1"/>
          </a:solidFill>
          <a:latin typeface="+mn-lt"/>
          <a:ea typeface="+mn-ea"/>
          <a:cs typeface="+mn-cs"/>
        </a:defRPr>
      </a:lvl4pPr>
      <a:lvl5pPr marL="7313538" algn="l" defTabSz="3656768" rtl="0" eaLnBrk="1" latinLnBrk="0" hangingPunct="1">
        <a:defRPr sz="7100" kern="1200">
          <a:solidFill>
            <a:schemeClr val="tx1"/>
          </a:solidFill>
          <a:latin typeface="+mn-lt"/>
          <a:ea typeface="+mn-ea"/>
          <a:cs typeface="+mn-cs"/>
        </a:defRPr>
      </a:lvl5pPr>
      <a:lvl6pPr marL="9141923" algn="l" defTabSz="3656768" rtl="0" eaLnBrk="1" latinLnBrk="0" hangingPunct="1">
        <a:defRPr sz="7100" kern="1200">
          <a:solidFill>
            <a:schemeClr val="tx1"/>
          </a:solidFill>
          <a:latin typeface="+mn-lt"/>
          <a:ea typeface="+mn-ea"/>
          <a:cs typeface="+mn-cs"/>
        </a:defRPr>
      </a:lvl6pPr>
      <a:lvl7pPr marL="10970309" algn="l" defTabSz="3656768" rtl="0" eaLnBrk="1" latinLnBrk="0" hangingPunct="1">
        <a:defRPr sz="7100" kern="1200">
          <a:solidFill>
            <a:schemeClr val="tx1"/>
          </a:solidFill>
          <a:latin typeface="+mn-lt"/>
          <a:ea typeface="+mn-ea"/>
          <a:cs typeface="+mn-cs"/>
        </a:defRPr>
      </a:lvl7pPr>
      <a:lvl8pPr marL="12798693" algn="l" defTabSz="3656768" rtl="0" eaLnBrk="1" latinLnBrk="0" hangingPunct="1">
        <a:defRPr sz="7100" kern="1200">
          <a:solidFill>
            <a:schemeClr val="tx1"/>
          </a:solidFill>
          <a:latin typeface="+mn-lt"/>
          <a:ea typeface="+mn-ea"/>
          <a:cs typeface="+mn-cs"/>
        </a:defRPr>
      </a:lvl8pPr>
      <a:lvl9pPr marL="14627078" algn="l" defTabSz="3656768" rtl="0" eaLnBrk="1" latinLnBrk="0" hangingPunct="1">
        <a:defRPr sz="7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diagramDrawing" Target="../diagrams/drawing1.xml"/><Relationship Id="rId20" Type="http://schemas.openxmlformats.org/officeDocument/2006/relationships/image" Target="../media/image11.tiff"/><Relationship Id="rId10" Type="http://schemas.openxmlformats.org/officeDocument/2006/relationships/image" Target="../media/image6.png"/><Relationship Id="rId11" Type="http://schemas.openxmlformats.org/officeDocument/2006/relationships/diagramData" Target="../diagrams/data2.xml"/><Relationship Id="rId12" Type="http://schemas.openxmlformats.org/officeDocument/2006/relationships/diagramLayout" Target="../diagrams/layout2.xml"/><Relationship Id="rId13" Type="http://schemas.openxmlformats.org/officeDocument/2006/relationships/diagramQuickStyle" Target="../diagrams/quickStyle2.xml"/><Relationship Id="rId14" Type="http://schemas.openxmlformats.org/officeDocument/2006/relationships/diagramColors" Target="../diagrams/colors2.xml"/><Relationship Id="rId15" Type="http://schemas.microsoft.com/office/2007/relationships/diagramDrawing" Target="../diagrams/drawing2.xml"/><Relationship Id="rId16" Type="http://schemas.openxmlformats.org/officeDocument/2006/relationships/image" Target="../media/image7.png"/><Relationship Id="rId17" Type="http://schemas.openxmlformats.org/officeDocument/2006/relationships/image" Target="../media/image8.tiff"/><Relationship Id="rId18" Type="http://schemas.openxmlformats.org/officeDocument/2006/relationships/image" Target="../media/image9.tiff"/><Relationship Id="rId19"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tiff"/><Relationship Id="rId4" Type="http://schemas.openxmlformats.org/officeDocument/2006/relationships/image" Target="../media/image5.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3828" y="522596"/>
            <a:ext cx="26674980" cy="923312"/>
          </a:xfrm>
        </p:spPr>
        <p:txBody>
          <a:bodyPr>
            <a:spAutoFit/>
          </a:bodyPr>
          <a:lstStyle/>
          <a:p>
            <a:r>
              <a:rPr lang="en-US" sz="5500" dirty="0" smtClean="0">
                <a:latin typeface="+mj-lt"/>
              </a:rPr>
              <a:t>Creation of a Botanical Garden Application</a:t>
            </a:r>
            <a:endParaRPr lang="en-US" sz="5500" dirty="0">
              <a:latin typeface="+mj-lt"/>
            </a:endParaRPr>
          </a:p>
        </p:txBody>
      </p:sp>
      <p:sp>
        <p:nvSpPr>
          <p:cNvPr id="3" name="Text Placeholder 2"/>
          <p:cNvSpPr>
            <a:spLocks noGrp="1"/>
          </p:cNvSpPr>
          <p:nvPr>
            <p:ph type="body" sz="quarter" idx="10"/>
          </p:nvPr>
        </p:nvSpPr>
        <p:spPr>
          <a:xfrm>
            <a:off x="819640" y="5225453"/>
            <a:ext cx="8380678" cy="7377317"/>
          </a:xfrm>
        </p:spPr>
        <p:txBody>
          <a:bodyPr/>
          <a:lstStyle/>
          <a:p>
            <a:pPr algn="ctr"/>
            <a:endParaRPr lang="en-US" sz="3200" dirty="0" smtClean="0"/>
          </a:p>
          <a:p>
            <a:pPr algn="ctr"/>
            <a:r>
              <a:rPr lang="en-US" sz="3200" dirty="0" smtClean="0"/>
              <a:t>The </a:t>
            </a:r>
            <a:r>
              <a:rPr lang="en-US" sz="3200" dirty="0"/>
              <a:t>botanical garden staff </a:t>
            </a:r>
            <a:r>
              <a:rPr lang="en-US" sz="3200" dirty="0" smtClean="0"/>
              <a:t>are attempting to address two particular needs they have in </a:t>
            </a:r>
            <a:r>
              <a:rPr lang="en-US" sz="3200" dirty="0"/>
              <a:t>the garden. Currently, the gardens have plaques to display the names of the plants to their visitors. However, this method requires someone to maintain the plaques and having the physical objects present appear pervasive. In addition, what the staff </a:t>
            </a:r>
            <a:r>
              <a:rPr lang="en-US" sz="3200" dirty="0" smtClean="0"/>
              <a:t>would really be pleased with attracting some more visitors to the </a:t>
            </a:r>
            <a:r>
              <a:rPr lang="en-US" sz="3200" dirty="0"/>
              <a:t>garden. Both of these issues call for an efficient software solution, in which the garden can be enjoyed to </a:t>
            </a:r>
            <a:r>
              <a:rPr lang="en-US" sz="3200" dirty="0" smtClean="0"/>
              <a:t>it’s </a:t>
            </a:r>
            <a:r>
              <a:rPr lang="en-US" sz="3200" dirty="0"/>
              <a:t>fullest.</a:t>
            </a:r>
            <a:endParaRPr lang="en-US" sz="3200" b="1" dirty="0">
              <a:latin typeface="+mn-lt"/>
            </a:endParaRPr>
          </a:p>
        </p:txBody>
      </p:sp>
      <p:sp>
        <p:nvSpPr>
          <p:cNvPr id="4" name="Text Placeholder 3"/>
          <p:cNvSpPr>
            <a:spLocks noGrp="1"/>
          </p:cNvSpPr>
          <p:nvPr>
            <p:ph type="body" sz="quarter" idx="11"/>
          </p:nvPr>
        </p:nvSpPr>
        <p:spPr/>
        <p:txBody>
          <a:bodyPr/>
          <a:lstStyle/>
          <a:p>
            <a:r>
              <a:rPr lang="en-US" dirty="0" smtClean="0">
                <a:latin typeface="+mj-lt"/>
              </a:rPr>
              <a:t>1. Project Overview</a:t>
            </a:r>
            <a:endParaRPr lang="en-US" dirty="0">
              <a:latin typeface="+mj-lt"/>
            </a:endParaRPr>
          </a:p>
        </p:txBody>
      </p:sp>
      <p:sp>
        <p:nvSpPr>
          <p:cNvPr id="7" name="Text Placeholder 6"/>
          <p:cNvSpPr>
            <a:spLocks noGrp="1"/>
          </p:cNvSpPr>
          <p:nvPr>
            <p:ph type="body" sz="quarter" idx="20"/>
          </p:nvPr>
        </p:nvSpPr>
        <p:spPr>
          <a:xfrm>
            <a:off x="773910" y="17456366"/>
            <a:ext cx="8375386" cy="615521"/>
          </a:xfrm>
        </p:spPr>
        <p:txBody>
          <a:bodyPr/>
          <a:lstStyle/>
          <a:p>
            <a:r>
              <a:rPr lang="en-US" dirty="0" smtClean="0">
                <a:latin typeface="+mj-lt"/>
              </a:rPr>
              <a:t>2. Problems </a:t>
            </a:r>
            <a:endParaRPr lang="en-US" dirty="0">
              <a:latin typeface="+mj-lt"/>
            </a:endParaRPr>
          </a:p>
        </p:txBody>
      </p:sp>
      <p:sp>
        <p:nvSpPr>
          <p:cNvPr id="8" name="Text Placeholder 7"/>
          <p:cNvSpPr>
            <a:spLocks noGrp="1"/>
          </p:cNvSpPr>
          <p:nvPr>
            <p:ph type="body" sz="quarter" idx="21"/>
          </p:nvPr>
        </p:nvSpPr>
        <p:spPr>
          <a:xfrm>
            <a:off x="9635258" y="5342022"/>
            <a:ext cx="8374062" cy="1187931"/>
          </a:xfrm>
        </p:spPr>
        <p:txBody>
          <a:bodyPr/>
          <a:lstStyle/>
          <a:p>
            <a:pPr algn="ctr"/>
            <a:r>
              <a:rPr lang="en-US" sz="2700" b="1" dirty="0">
                <a:latin typeface="+mj-lt"/>
              </a:rPr>
              <a:t>Participatory Sensing Framework</a:t>
            </a:r>
          </a:p>
          <a:p>
            <a:endParaRPr lang="en-US" dirty="0">
              <a:latin typeface="+mn-lt"/>
            </a:endParaRPr>
          </a:p>
        </p:txBody>
      </p:sp>
      <p:sp>
        <p:nvSpPr>
          <p:cNvPr id="9" name="Text Placeholder 8"/>
          <p:cNvSpPr>
            <a:spLocks noGrp="1"/>
          </p:cNvSpPr>
          <p:nvPr>
            <p:ph type="body" sz="quarter" idx="22"/>
          </p:nvPr>
        </p:nvSpPr>
        <p:spPr>
          <a:xfrm>
            <a:off x="9655971" y="4551647"/>
            <a:ext cx="8374062" cy="615521"/>
          </a:xfrm>
        </p:spPr>
        <p:txBody>
          <a:bodyPr/>
          <a:lstStyle/>
          <a:p>
            <a:r>
              <a:rPr lang="en-US" dirty="0" smtClean="0">
                <a:latin typeface="+mj-lt"/>
              </a:rPr>
              <a:t>2.  Dynamic Design:</a:t>
            </a:r>
            <a:endParaRPr lang="en-US" dirty="0">
              <a:latin typeface="+mj-lt"/>
            </a:endParaRPr>
          </a:p>
        </p:txBody>
      </p:sp>
      <p:pic>
        <p:nvPicPr>
          <p:cNvPr id="60" name="Picture 59"/>
          <p:cNvPicPr>
            <a:picLocks noChangeAspect="1"/>
          </p:cNvPicPr>
          <p:nvPr/>
        </p:nvPicPr>
        <p:blipFill>
          <a:blip r:embed="rId3"/>
          <a:stretch>
            <a:fillRect/>
          </a:stretch>
        </p:blipFill>
        <p:spPr>
          <a:xfrm>
            <a:off x="18700936" y="6955620"/>
            <a:ext cx="3871705" cy="6883031"/>
          </a:xfrm>
          <a:prstGeom prst="rect">
            <a:avLst/>
          </a:prstGeom>
        </p:spPr>
      </p:pic>
      <p:sp>
        <p:nvSpPr>
          <p:cNvPr id="10" name="Text Placeholder 9"/>
          <p:cNvSpPr>
            <a:spLocks noGrp="1"/>
          </p:cNvSpPr>
          <p:nvPr>
            <p:ph type="body" sz="quarter" idx="23"/>
          </p:nvPr>
        </p:nvSpPr>
        <p:spPr>
          <a:xfrm>
            <a:off x="18556556" y="5462945"/>
            <a:ext cx="8374062" cy="815521"/>
          </a:xfrm>
        </p:spPr>
        <p:txBody>
          <a:bodyPr/>
          <a:lstStyle/>
          <a:p>
            <a:pPr algn="ctr"/>
            <a:r>
              <a:rPr lang="en-US" sz="2800" b="1" dirty="0" smtClean="0">
                <a:latin typeface="+mn-lt"/>
              </a:rPr>
              <a:t>Captures of our Prototype:</a:t>
            </a:r>
            <a:endParaRPr lang="en-US" sz="2800" b="1" dirty="0">
              <a:latin typeface="+mn-lt"/>
            </a:endParaRPr>
          </a:p>
        </p:txBody>
      </p:sp>
      <p:sp>
        <p:nvSpPr>
          <p:cNvPr id="11" name="Text Placeholder 10"/>
          <p:cNvSpPr>
            <a:spLocks noGrp="1"/>
          </p:cNvSpPr>
          <p:nvPr>
            <p:ph type="body" sz="quarter" idx="24"/>
          </p:nvPr>
        </p:nvSpPr>
        <p:spPr>
          <a:xfrm>
            <a:off x="18548616" y="4394542"/>
            <a:ext cx="8382000" cy="615521"/>
          </a:xfrm>
        </p:spPr>
        <p:txBody>
          <a:bodyPr/>
          <a:lstStyle/>
          <a:p>
            <a:r>
              <a:rPr lang="en-US" dirty="0">
                <a:latin typeface="+mj-lt"/>
              </a:rPr>
              <a:t>3</a:t>
            </a:r>
            <a:r>
              <a:rPr lang="en-US" dirty="0" smtClean="0">
                <a:latin typeface="+mj-lt"/>
              </a:rPr>
              <a:t>.  Prototype</a:t>
            </a:r>
            <a:endParaRPr lang="en-US" dirty="0">
              <a:latin typeface="+mj-lt"/>
            </a:endParaRPr>
          </a:p>
        </p:txBody>
      </p:sp>
      <p:sp>
        <p:nvSpPr>
          <p:cNvPr id="12" name="Text Placeholder 11"/>
          <p:cNvSpPr>
            <a:spLocks noGrp="1"/>
          </p:cNvSpPr>
          <p:nvPr>
            <p:ph type="body" sz="quarter" idx="25"/>
          </p:nvPr>
        </p:nvSpPr>
        <p:spPr/>
        <p:txBody>
          <a:bodyPr/>
          <a:lstStyle/>
          <a:p>
            <a:r>
              <a:rPr lang="en-US" dirty="0" smtClean="0">
                <a:latin typeface="+mj-lt"/>
              </a:rPr>
              <a:t>Conclusions</a:t>
            </a:r>
            <a:endParaRPr lang="en-US" dirty="0">
              <a:latin typeface="+mj-lt"/>
            </a:endParaRPr>
          </a:p>
        </p:txBody>
      </p:sp>
      <p:sp>
        <p:nvSpPr>
          <p:cNvPr id="13" name="Text Placeholder 12"/>
          <p:cNvSpPr>
            <a:spLocks noGrp="1"/>
          </p:cNvSpPr>
          <p:nvPr>
            <p:ph type="body" sz="quarter" idx="26"/>
          </p:nvPr>
        </p:nvSpPr>
        <p:spPr>
          <a:xfrm>
            <a:off x="27423376" y="5280854"/>
            <a:ext cx="8372516" cy="800132"/>
          </a:xfrm>
        </p:spPr>
        <p:txBody>
          <a:bodyPr/>
          <a:lstStyle/>
          <a:p>
            <a:pPr algn="ctr"/>
            <a:r>
              <a:rPr lang="en-US" sz="2700" b="1" dirty="0" smtClean="0">
                <a:latin typeface="+mj-lt"/>
              </a:rPr>
              <a:t>The state of our Project:</a:t>
            </a:r>
            <a:endParaRPr lang="en-US" sz="2700" b="1" dirty="0">
              <a:latin typeface="+mj-lt"/>
            </a:endParaRPr>
          </a:p>
        </p:txBody>
      </p:sp>
      <p:sp>
        <p:nvSpPr>
          <p:cNvPr id="14" name="Text Placeholder 13"/>
          <p:cNvSpPr>
            <a:spLocks noGrp="1"/>
          </p:cNvSpPr>
          <p:nvPr>
            <p:ph type="body" sz="quarter" idx="27"/>
          </p:nvPr>
        </p:nvSpPr>
        <p:spPr>
          <a:xfrm>
            <a:off x="27441484" y="19129963"/>
            <a:ext cx="8372516" cy="615521"/>
          </a:xfrm>
        </p:spPr>
        <p:txBody>
          <a:bodyPr/>
          <a:lstStyle/>
          <a:p>
            <a:r>
              <a:rPr lang="en-US" dirty="0" smtClean="0">
                <a:latin typeface="+mj-lt"/>
              </a:rPr>
              <a:t>References</a:t>
            </a:r>
            <a:endParaRPr lang="en-US" dirty="0">
              <a:latin typeface="+mj-lt"/>
            </a:endParaRPr>
          </a:p>
        </p:txBody>
      </p:sp>
      <p:sp>
        <p:nvSpPr>
          <p:cNvPr id="16" name="Text Placeholder 15"/>
          <p:cNvSpPr>
            <a:spLocks noGrp="1"/>
          </p:cNvSpPr>
          <p:nvPr>
            <p:ph type="body" sz="quarter" idx="29"/>
          </p:nvPr>
        </p:nvSpPr>
        <p:spPr>
          <a:xfrm>
            <a:off x="27432550" y="22138061"/>
            <a:ext cx="8372516" cy="615521"/>
          </a:xfrm>
        </p:spPr>
        <p:txBody>
          <a:bodyPr/>
          <a:lstStyle/>
          <a:p>
            <a:r>
              <a:rPr lang="en-US" dirty="0" smtClean="0">
                <a:latin typeface="+mj-lt"/>
              </a:rPr>
              <a:t>7. Acknowledgements </a:t>
            </a:r>
            <a:endParaRPr lang="en-US" dirty="0">
              <a:latin typeface="+mj-lt"/>
            </a:endParaRPr>
          </a:p>
        </p:txBody>
      </p:sp>
      <p:sp>
        <p:nvSpPr>
          <p:cNvPr id="18" name="Text Placeholder 17"/>
          <p:cNvSpPr>
            <a:spLocks noGrp="1"/>
          </p:cNvSpPr>
          <p:nvPr>
            <p:ph type="body" sz="quarter" idx="95"/>
          </p:nvPr>
        </p:nvSpPr>
        <p:spPr/>
        <p:txBody>
          <a:bodyPr/>
          <a:lstStyle/>
          <a:p>
            <a:endParaRPr lang="en-US" dirty="0"/>
          </a:p>
        </p:txBody>
      </p:sp>
      <p:sp>
        <p:nvSpPr>
          <p:cNvPr id="20" name="Text Placeholder 19"/>
          <p:cNvSpPr>
            <a:spLocks noGrp="1"/>
          </p:cNvSpPr>
          <p:nvPr>
            <p:ph type="body" sz="quarter" idx="107"/>
          </p:nvPr>
        </p:nvSpPr>
        <p:spPr/>
        <p:txBody>
          <a:bodyPr/>
          <a:lstStyle/>
          <a:p>
            <a:endParaRPr lang="en-US" dirty="0">
              <a:latin typeface="+mn-lt"/>
            </a:endParaRPr>
          </a:p>
        </p:txBody>
      </p:sp>
      <p:sp>
        <p:nvSpPr>
          <p:cNvPr id="21" name="Text Placeholder 20"/>
          <p:cNvSpPr>
            <a:spLocks noGrp="1"/>
          </p:cNvSpPr>
          <p:nvPr>
            <p:ph type="body" sz="quarter" idx="116"/>
          </p:nvPr>
        </p:nvSpPr>
        <p:spPr/>
        <p:txBody>
          <a:bodyPr/>
          <a:lstStyle/>
          <a:p>
            <a:endParaRPr lang="en-US" dirty="0">
              <a:latin typeface="+mn-lt"/>
            </a:endParaRPr>
          </a:p>
        </p:txBody>
      </p:sp>
      <p:sp>
        <p:nvSpPr>
          <p:cNvPr id="22" name="Text Placeholder 21"/>
          <p:cNvSpPr>
            <a:spLocks noGrp="1"/>
          </p:cNvSpPr>
          <p:nvPr>
            <p:ph type="body" sz="quarter" idx="117"/>
          </p:nvPr>
        </p:nvSpPr>
        <p:spPr/>
        <p:txBody>
          <a:bodyPr/>
          <a:lstStyle/>
          <a:p>
            <a:endParaRPr lang="en-US" dirty="0">
              <a:latin typeface="+mn-lt"/>
            </a:endParaRPr>
          </a:p>
        </p:txBody>
      </p:sp>
      <p:sp>
        <p:nvSpPr>
          <p:cNvPr id="23" name="Text Placeholder 22"/>
          <p:cNvSpPr>
            <a:spLocks noGrp="1"/>
          </p:cNvSpPr>
          <p:nvPr>
            <p:ph type="body" sz="quarter" idx="118"/>
          </p:nvPr>
        </p:nvSpPr>
        <p:spPr/>
        <p:txBody>
          <a:bodyPr/>
          <a:lstStyle/>
          <a:p>
            <a:endParaRPr lang="en-US" dirty="0">
              <a:latin typeface="+mn-lt"/>
            </a:endParaRPr>
          </a:p>
        </p:txBody>
      </p:sp>
      <p:sp>
        <p:nvSpPr>
          <p:cNvPr id="24" name="Text Placeholder 23"/>
          <p:cNvSpPr>
            <a:spLocks noGrp="1"/>
          </p:cNvSpPr>
          <p:nvPr>
            <p:ph type="body" sz="quarter" idx="119"/>
          </p:nvPr>
        </p:nvSpPr>
        <p:spPr/>
        <p:txBody>
          <a:bodyPr/>
          <a:lstStyle/>
          <a:p>
            <a:endParaRPr lang="en-US" dirty="0">
              <a:latin typeface="+mn-lt"/>
            </a:endParaRPr>
          </a:p>
        </p:txBody>
      </p:sp>
      <p:sp>
        <p:nvSpPr>
          <p:cNvPr id="25" name="Text Placeholder 24"/>
          <p:cNvSpPr>
            <a:spLocks noGrp="1"/>
          </p:cNvSpPr>
          <p:nvPr>
            <p:ph type="body" sz="quarter" idx="120"/>
          </p:nvPr>
        </p:nvSpPr>
        <p:spPr/>
        <p:txBody>
          <a:bodyPr/>
          <a:lstStyle/>
          <a:p>
            <a:endParaRPr lang="en-US" dirty="0">
              <a:latin typeface="+mn-lt"/>
            </a:endParaRPr>
          </a:p>
        </p:txBody>
      </p:sp>
      <p:sp>
        <p:nvSpPr>
          <p:cNvPr id="26" name="Text Placeholder 25"/>
          <p:cNvSpPr>
            <a:spLocks noGrp="1"/>
          </p:cNvSpPr>
          <p:nvPr>
            <p:ph type="body" sz="quarter" idx="121"/>
          </p:nvPr>
        </p:nvSpPr>
        <p:spPr/>
        <p:txBody>
          <a:bodyPr/>
          <a:lstStyle/>
          <a:p>
            <a:endParaRPr lang="en-US" dirty="0">
              <a:latin typeface="+mn-lt"/>
            </a:endParaRPr>
          </a:p>
        </p:txBody>
      </p:sp>
      <p:sp>
        <p:nvSpPr>
          <p:cNvPr id="27" name="Text Placeholder 26"/>
          <p:cNvSpPr>
            <a:spLocks noGrp="1"/>
          </p:cNvSpPr>
          <p:nvPr>
            <p:ph type="body" sz="quarter" idx="122"/>
          </p:nvPr>
        </p:nvSpPr>
        <p:spPr/>
        <p:txBody>
          <a:bodyPr/>
          <a:lstStyle/>
          <a:p>
            <a:endParaRPr lang="en-US" dirty="0">
              <a:latin typeface="+mn-lt"/>
            </a:endParaRPr>
          </a:p>
        </p:txBody>
      </p:sp>
      <p:sp>
        <p:nvSpPr>
          <p:cNvPr id="28" name="Text Placeholder 27"/>
          <p:cNvSpPr>
            <a:spLocks noGrp="1"/>
          </p:cNvSpPr>
          <p:nvPr>
            <p:ph type="body" sz="quarter" idx="123"/>
          </p:nvPr>
        </p:nvSpPr>
        <p:spPr/>
        <p:txBody>
          <a:bodyPr/>
          <a:lstStyle/>
          <a:p>
            <a:endParaRPr lang="en-US" dirty="0">
              <a:latin typeface="+mn-lt"/>
            </a:endParaRPr>
          </a:p>
        </p:txBody>
      </p:sp>
      <p:sp>
        <p:nvSpPr>
          <p:cNvPr id="29" name="Text Placeholder 28"/>
          <p:cNvSpPr>
            <a:spLocks noGrp="1"/>
          </p:cNvSpPr>
          <p:nvPr>
            <p:ph type="body" sz="quarter" idx="124"/>
          </p:nvPr>
        </p:nvSpPr>
        <p:spPr/>
        <p:txBody>
          <a:bodyPr/>
          <a:lstStyle/>
          <a:p>
            <a:endParaRPr lang="en-US" dirty="0">
              <a:latin typeface="+mn-lt"/>
            </a:endParaRPr>
          </a:p>
        </p:txBody>
      </p:sp>
      <p:sp>
        <p:nvSpPr>
          <p:cNvPr id="30" name="Text Placeholder 29"/>
          <p:cNvSpPr>
            <a:spLocks noGrp="1"/>
          </p:cNvSpPr>
          <p:nvPr>
            <p:ph type="body" sz="quarter" idx="125"/>
          </p:nvPr>
        </p:nvSpPr>
        <p:spPr/>
        <p:txBody>
          <a:bodyPr/>
          <a:lstStyle/>
          <a:p>
            <a:endParaRPr lang="en-US" dirty="0">
              <a:latin typeface="+mn-lt"/>
            </a:endParaRPr>
          </a:p>
        </p:txBody>
      </p:sp>
      <p:pic>
        <p:nvPicPr>
          <p:cNvPr id="5" name="Picture Placeholder 4"/>
          <p:cNvPicPr>
            <a:picLocks noGrp="1" noChangeAspect="1"/>
          </p:cNvPicPr>
          <p:nvPr>
            <p:ph type="pic" sz="quarter" idx="115"/>
          </p:nvPr>
        </p:nvPicPr>
        <p:blipFill>
          <a:blip r:embed="rId4">
            <a:extLst>
              <a:ext uri="{28A0092B-C50C-407E-A947-70E740481C1C}">
                <a14:useLocalDpi xmlns:a14="http://schemas.microsoft.com/office/drawing/2010/main" val="0"/>
              </a:ext>
            </a:extLst>
          </a:blip>
          <a:srcRect t="24026" b="24026"/>
          <a:stretch>
            <a:fillRect/>
          </a:stretch>
        </p:blipFill>
        <p:spPr/>
      </p:pic>
      <p:pic>
        <p:nvPicPr>
          <p:cNvPr id="6" name="Picture Placeholder 5"/>
          <p:cNvPicPr>
            <a:picLocks noGrp="1" noChangeAspect="1"/>
          </p:cNvPicPr>
          <p:nvPr>
            <p:ph type="pic" sz="quarter" idx="126"/>
          </p:nvPr>
        </p:nvPicPr>
        <p:blipFill>
          <a:blip r:embed="rId4">
            <a:extLst>
              <a:ext uri="{28A0092B-C50C-407E-A947-70E740481C1C}">
                <a14:useLocalDpi xmlns:a14="http://schemas.microsoft.com/office/drawing/2010/main" val="0"/>
              </a:ext>
            </a:extLst>
          </a:blip>
          <a:srcRect t="24026" b="24026"/>
          <a:stretch>
            <a:fillRect/>
          </a:stretch>
        </p:blipFill>
        <p:spPr/>
      </p:pic>
      <p:sp>
        <p:nvSpPr>
          <p:cNvPr id="33" name="Picture Placeholder 32"/>
          <p:cNvSpPr>
            <a:spLocks noGrp="1"/>
          </p:cNvSpPr>
          <p:nvPr>
            <p:ph type="pic" sz="quarter" idx="127"/>
          </p:nvPr>
        </p:nvSpPr>
        <p:spPr/>
      </p:sp>
      <p:sp>
        <p:nvSpPr>
          <p:cNvPr id="34" name="Picture Placeholder 33"/>
          <p:cNvSpPr>
            <a:spLocks noGrp="1"/>
          </p:cNvSpPr>
          <p:nvPr>
            <p:ph type="pic" sz="quarter" idx="128"/>
          </p:nvPr>
        </p:nvSpPr>
        <p:spPr/>
      </p:sp>
      <p:sp>
        <p:nvSpPr>
          <p:cNvPr id="35" name="Picture Placeholder 34"/>
          <p:cNvSpPr>
            <a:spLocks noGrp="1"/>
          </p:cNvSpPr>
          <p:nvPr>
            <p:ph type="pic" sz="quarter" idx="129"/>
          </p:nvPr>
        </p:nvSpPr>
        <p:spPr/>
      </p:sp>
      <p:sp>
        <p:nvSpPr>
          <p:cNvPr id="36" name="Picture Placeholder 35"/>
          <p:cNvSpPr>
            <a:spLocks noGrp="1"/>
          </p:cNvSpPr>
          <p:nvPr>
            <p:ph type="pic" sz="quarter" idx="130"/>
          </p:nvPr>
        </p:nvSpPr>
        <p:spPr/>
      </p:sp>
      <p:sp>
        <p:nvSpPr>
          <p:cNvPr id="37" name="Picture Placeholder 36"/>
          <p:cNvSpPr>
            <a:spLocks noGrp="1"/>
          </p:cNvSpPr>
          <p:nvPr>
            <p:ph type="pic" sz="quarter" idx="131"/>
          </p:nvPr>
        </p:nvSpPr>
        <p:spPr/>
      </p:sp>
      <p:sp>
        <p:nvSpPr>
          <p:cNvPr id="38" name="Picture Placeholder 37"/>
          <p:cNvSpPr>
            <a:spLocks noGrp="1"/>
          </p:cNvSpPr>
          <p:nvPr>
            <p:ph type="pic" sz="quarter" idx="132"/>
          </p:nvPr>
        </p:nvSpPr>
        <p:spPr/>
      </p:sp>
      <p:sp>
        <p:nvSpPr>
          <p:cNvPr id="39" name="Picture Placeholder 38"/>
          <p:cNvSpPr>
            <a:spLocks noGrp="1"/>
          </p:cNvSpPr>
          <p:nvPr>
            <p:ph type="pic" sz="quarter" idx="133"/>
          </p:nvPr>
        </p:nvSpPr>
        <p:spPr/>
      </p:sp>
      <p:sp>
        <p:nvSpPr>
          <p:cNvPr id="40" name="Picture Placeholder 39"/>
          <p:cNvSpPr>
            <a:spLocks noGrp="1"/>
          </p:cNvSpPr>
          <p:nvPr>
            <p:ph type="pic" sz="quarter" idx="134"/>
          </p:nvPr>
        </p:nvSpPr>
        <p:spPr/>
      </p:sp>
      <p:sp>
        <p:nvSpPr>
          <p:cNvPr id="41" name="Picture Placeholder 40"/>
          <p:cNvSpPr>
            <a:spLocks noGrp="1"/>
          </p:cNvSpPr>
          <p:nvPr>
            <p:ph type="pic" sz="quarter" idx="135"/>
          </p:nvPr>
        </p:nvSpPr>
        <p:spPr/>
      </p:sp>
      <p:sp>
        <p:nvSpPr>
          <p:cNvPr id="42" name="Text Placeholder 41"/>
          <p:cNvSpPr>
            <a:spLocks noGrp="1"/>
          </p:cNvSpPr>
          <p:nvPr>
            <p:ph type="body" sz="quarter" idx="136"/>
          </p:nvPr>
        </p:nvSpPr>
        <p:spPr/>
        <p:txBody>
          <a:bodyPr/>
          <a:lstStyle/>
          <a:p>
            <a:endParaRPr lang="en-US" dirty="0"/>
          </a:p>
        </p:txBody>
      </p:sp>
      <p:sp>
        <p:nvSpPr>
          <p:cNvPr id="43" name="Text Placeholder 42"/>
          <p:cNvSpPr>
            <a:spLocks noGrp="1"/>
          </p:cNvSpPr>
          <p:nvPr>
            <p:ph type="body" sz="quarter" idx="137"/>
          </p:nvPr>
        </p:nvSpPr>
        <p:spPr/>
        <p:txBody>
          <a:bodyPr/>
          <a:lstStyle/>
          <a:p>
            <a:endParaRPr lang="en-US" dirty="0"/>
          </a:p>
        </p:txBody>
      </p:sp>
      <p:sp>
        <p:nvSpPr>
          <p:cNvPr id="44" name="Text Placeholder 43"/>
          <p:cNvSpPr>
            <a:spLocks noGrp="1"/>
          </p:cNvSpPr>
          <p:nvPr>
            <p:ph type="body" sz="quarter" idx="138"/>
          </p:nvPr>
        </p:nvSpPr>
        <p:spPr/>
        <p:txBody>
          <a:bodyPr/>
          <a:lstStyle/>
          <a:p>
            <a:endParaRPr lang="en-US" dirty="0"/>
          </a:p>
        </p:txBody>
      </p:sp>
      <p:sp>
        <p:nvSpPr>
          <p:cNvPr id="45" name="Text Placeholder 44"/>
          <p:cNvSpPr>
            <a:spLocks noGrp="1"/>
          </p:cNvSpPr>
          <p:nvPr>
            <p:ph type="body" sz="quarter" idx="139"/>
          </p:nvPr>
        </p:nvSpPr>
        <p:spPr/>
        <p:txBody>
          <a:bodyPr/>
          <a:lstStyle/>
          <a:p>
            <a:endParaRPr lang="en-US" dirty="0"/>
          </a:p>
        </p:txBody>
      </p:sp>
      <p:sp>
        <p:nvSpPr>
          <p:cNvPr id="46" name="Text Placeholder 45"/>
          <p:cNvSpPr>
            <a:spLocks noGrp="1"/>
          </p:cNvSpPr>
          <p:nvPr>
            <p:ph type="body" sz="quarter" idx="140"/>
          </p:nvPr>
        </p:nvSpPr>
        <p:spPr/>
        <p:txBody>
          <a:bodyPr/>
          <a:lstStyle/>
          <a:p>
            <a:endParaRPr lang="en-US" dirty="0"/>
          </a:p>
        </p:txBody>
      </p:sp>
      <p:sp>
        <p:nvSpPr>
          <p:cNvPr id="47" name="Text Placeholder 46"/>
          <p:cNvSpPr>
            <a:spLocks noGrp="1"/>
          </p:cNvSpPr>
          <p:nvPr>
            <p:ph type="body" sz="quarter" idx="141"/>
          </p:nvPr>
        </p:nvSpPr>
        <p:spPr/>
        <p:txBody>
          <a:bodyPr/>
          <a:lstStyle/>
          <a:p>
            <a:endParaRPr lang="en-US" dirty="0"/>
          </a:p>
        </p:txBody>
      </p:sp>
      <p:sp>
        <p:nvSpPr>
          <p:cNvPr id="48" name="Text Placeholder 47"/>
          <p:cNvSpPr>
            <a:spLocks noGrp="1"/>
          </p:cNvSpPr>
          <p:nvPr>
            <p:ph type="body" sz="quarter" idx="142"/>
          </p:nvPr>
        </p:nvSpPr>
        <p:spPr/>
        <p:txBody>
          <a:bodyPr/>
          <a:lstStyle/>
          <a:p>
            <a:endParaRPr lang="en-US" dirty="0"/>
          </a:p>
        </p:txBody>
      </p:sp>
      <p:sp>
        <p:nvSpPr>
          <p:cNvPr id="49" name="Text Placeholder 48"/>
          <p:cNvSpPr>
            <a:spLocks noGrp="1"/>
          </p:cNvSpPr>
          <p:nvPr>
            <p:ph type="body" sz="quarter" idx="143"/>
          </p:nvPr>
        </p:nvSpPr>
        <p:spPr/>
        <p:txBody>
          <a:bodyPr/>
          <a:lstStyle/>
          <a:p>
            <a:endParaRPr lang="en-US" dirty="0"/>
          </a:p>
        </p:txBody>
      </p:sp>
      <p:sp>
        <p:nvSpPr>
          <p:cNvPr id="50" name="Text Placeholder 49"/>
          <p:cNvSpPr>
            <a:spLocks noGrp="1"/>
          </p:cNvSpPr>
          <p:nvPr>
            <p:ph type="body" sz="quarter" idx="144"/>
          </p:nvPr>
        </p:nvSpPr>
        <p:spPr/>
        <p:txBody>
          <a:bodyPr/>
          <a:lstStyle/>
          <a:p>
            <a:endParaRPr lang="en-US" dirty="0"/>
          </a:p>
        </p:txBody>
      </p:sp>
      <p:sp>
        <p:nvSpPr>
          <p:cNvPr id="51" name="Text Placeholder 50"/>
          <p:cNvSpPr>
            <a:spLocks noGrp="1"/>
          </p:cNvSpPr>
          <p:nvPr>
            <p:ph type="body" sz="quarter" idx="145"/>
          </p:nvPr>
        </p:nvSpPr>
        <p:spPr/>
        <p:txBody>
          <a:bodyPr/>
          <a:lstStyle/>
          <a:p>
            <a:endParaRPr lang="en-US" dirty="0"/>
          </a:p>
        </p:txBody>
      </p:sp>
      <p:sp>
        <p:nvSpPr>
          <p:cNvPr id="52" name="Text Placeholder 51"/>
          <p:cNvSpPr>
            <a:spLocks noGrp="1"/>
          </p:cNvSpPr>
          <p:nvPr>
            <p:ph type="body" sz="quarter" idx="146"/>
          </p:nvPr>
        </p:nvSpPr>
        <p:spPr/>
        <p:txBody>
          <a:bodyPr/>
          <a:lstStyle/>
          <a:p>
            <a:endParaRPr lang="en-US" dirty="0"/>
          </a:p>
        </p:txBody>
      </p:sp>
      <p:sp>
        <p:nvSpPr>
          <p:cNvPr id="53" name="Text Placeholder 52"/>
          <p:cNvSpPr>
            <a:spLocks noGrp="1"/>
          </p:cNvSpPr>
          <p:nvPr>
            <p:ph type="body" sz="quarter" idx="147"/>
          </p:nvPr>
        </p:nvSpPr>
        <p:spPr/>
        <p:txBody>
          <a:bodyPr/>
          <a:lstStyle/>
          <a:p>
            <a:endParaRPr lang="en-US" dirty="0"/>
          </a:p>
        </p:txBody>
      </p:sp>
      <p:sp>
        <p:nvSpPr>
          <p:cNvPr id="54" name="Text Placeholder 53"/>
          <p:cNvSpPr>
            <a:spLocks noGrp="1"/>
          </p:cNvSpPr>
          <p:nvPr>
            <p:ph type="body" sz="quarter" idx="148"/>
          </p:nvPr>
        </p:nvSpPr>
        <p:spPr/>
        <p:txBody>
          <a:bodyPr/>
          <a:lstStyle/>
          <a:p>
            <a:endParaRPr lang="en-US" dirty="0"/>
          </a:p>
        </p:txBody>
      </p:sp>
      <p:sp>
        <p:nvSpPr>
          <p:cNvPr id="56" name="Text Placeholder 55"/>
          <p:cNvSpPr>
            <a:spLocks noGrp="1"/>
          </p:cNvSpPr>
          <p:nvPr>
            <p:ph type="body" sz="quarter" idx="150"/>
          </p:nvPr>
        </p:nvSpPr>
        <p:spPr>
          <a:xfrm>
            <a:off x="4953001" y="2300175"/>
            <a:ext cx="26665807" cy="1646590"/>
          </a:xfrm>
        </p:spPr>
        <p:txBody>
          <a:bodyPr wrap="square">
            <a:spAutoFit/>
          </a:bodyPr>
          <a:lstStyle/>
          <a:p>
            <a:r>
              <a:rPr lang="en-US" sz="3000" dirty="0">
                <a:latin typeface="+mj-lt"/>
              </a:rPr>
              <a:t>Department of Computer Science</a:t>
            </a:r>
          </a:p>
          <a:p>
            <a:r>
              <a:rPr lang="en-US" sz="3000" dirty="0" smtClean="0">
                <a:latin typeface="+mj-lt"/>
              </a:rPr>
              <a:t>University </a:t>
            </a:r>
            <a:r>
              <a:rPr lang="en-US" sz="3000" dirty="0">
                <a:latin typeface="+mj-lt"/>
              </a:rPr>
              <a:t>of North Carolina at Charlotte</a:t>
            </a:r>
          </a:p>
          <a:p>
            <a:endParaRPr lang="en-US" sz="3000" dirty="0"/>
          </a:p>
        </p:txBody>
      </p:sp>
      <p:sp>
        <p:nvSpPr>
          <p:cNvPr id="57" name="Text Placeholder 56"/>
          <p:cNvSpPr>
            <a:spLocks noGrp="1"/>
          </p:cNvSpPr>
          <p:nvPr>
            <p:ph type="body" sz="quarter" idx="151"/>
          </p:nvPr>
        </p:nvSpPr>
        <p:spPr>
          <a:xfrm>
            <a:off x="4830172" y="1591926"/>
            <a:ext cx="26665807" cy="708251"/>
          </a:xfrm>
        </p:spPr>
        <p:txBody>
          <a:bodyPr/>
          <a:lstStyle/>
          <a:p>
            <a:r>
              <a:rPr lang="en-US" sz="4000" dirty="0" smtClean="0">
                <a:latin typeface="+mj-lt"/>
              </a:rPr>
              <a:t>Justin Le, Bryson White, Sam Watson, Trevor </a:t>
            </a:r>
            <a:r>
              <a:rPr lang="en-US" sz="4000" dirty="0" err="1" smtClean="0">
                <a:latin typeface="+mj-lt"/>
              </a:rPr>
              <a:t>Artz</a:t>
            </a:r>
            <a:endParaRPr lang="en-US" sz="4000" dirty="0">
              <a:latin typeface="+mj-lt"/>
            </a:endParaRPr>
          </a:p>
        </p:txBody>
      </p:sp>
      <p:graphicFrame>
        <p:nvGraphicFramePr>
          <p:cNvPr id="113" name="Diagram 112"/>
          <p:cNvGraphicFramePr/>
          <p:nvPr>
            <p:extLst>
              <p:ext uri="{D42A27DB-BD31-4B8C-83A1-F6EECF244321}">
                <p14:modId xmlns:p14="http://schemas.microsoft.com/office/powerpoint/2010/main" val="404665304"/>
              </p:ext>
            </p:extLst>
          </p:nvPr>
        </p:nvGraphicFramePr>
        <p:xfrm>
          <a:off x="9655971" y="16086454"/>
          <a:ext cx="8353349" cy="52263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1" name="Content Placeholder 2"/>
          <p:cNvSpPr txBox="1">
            <a:spLocks/>
          </p:cNvSpPr>
          <p:nvPr/>
        </p:nvSpPr>
        <p:spPr>
          <a:xfrm>
            <a:off x="10027577" y="20505698"/>
            <a:ext cx="7678449" cy="4601511"/>
          </a:xfrm>
          <a:prstGeom prst="rect">
            <a:avLst/>
          </a:prstGeom>
        </p:spPr>
        <p:txBody>
          <a:bodyPr vert="horz" lIns="76186" tIns="38093" rIns="76186" bIns="38093" rtlCol="0">
            <a:noAutofit/>
          </a:bodyPr>
          <a:lstStyle/>
          <a:p>
            <a:endParaRPr lang="en-US" sz="2700" dirty="0"/>
          </a:p>
          <a:p>
            <a:pPr>
              <a:buFont typeface="Arial" pitchFamily="34" charset="0"/>
              <a:buChar char="•"/>
            </a:pPr>
            <a:endParaRPr lang="en-US" sz="2700" dirty="0"/>
          </a:p>
        </p:txBody>
      </p:sp>
      <p:pic>
        <p:nvPicPr>
          <p:cNvPr id="149" name="Picture 3" descr="C:\Users\KMK-PATRICK\Desktop\Projects\Presentation\Images\Thumbs-down-icon-1.png"/>
          <p:cNvPicPr>
            <a:picLocks noChangeAspect="1" noChangeArrowheads="1"/>
          </p:cNvPicPr>
          <p:nvPr/>
        </p:nvPicPr>
        <p:blipFill>
          <a:blip r:embed="rId10" cstate="print"/>
          <a:srcRect/>
          <a:stretch>
            <a:fillRect/>
          </a:stretch>
        </p:blipFill>
        <p:spPr bwMode="auto">
          <a:xfrm>
            <a:off x="21175580" y="7860066"/>
            <a:ext cx="518583" cy="444500"/>
          </a:xfrm>
          <a:prstGeom prst="rect">
            <a:avLst/>
          </a:prstGeom>
          <a:noFill/>
        </p:spPr>
      </p:pic>
      <p:sp>
        <p:nvSpPr>
          <p:cNvPr id="192" name="Content Placeholder 2"/>
          <p:cNvSpPr txBox="1">
            <a:spLocks/>
          </p:cNvSpPr>
          <p:nvPr/>
        </p:nvSpPr>
        <p:spPr>
          <a:xfrm>
            <a:off x="18548616" y="22352973"/>
            <a:ext cx="8374062" cy="5013691"/>
          </a:xfrm>
          <a:prstGeom prst="rect">
            <a:avLst/>
          </a:prstGeom>
        </p:spPr>
        <p:txBody>
          <a:bodyPr vert="horz" lIns="76186" tIns="38093" rIns="76186" bIns="38093" rtlCol="0">
            <a:noAutofit/>
          </a:bodyPr>
          <a:lstStyle/>
          <a:p>
            <a:pPr algn="ctr" defTabSz="761864">
              <a:spcBef>
                <a:spcPct val="20000"/>
              </a:spcBef>
              <a:defRPr/>
            </a:pPr>
            <a:r>
              <a:rPr lang="en-US" sz="2800" b="1" dirty="0" smtClean="0"/>
              <a:t>Features</a:t>
            </a:r>
          </a:p>
          <a:p>
            <a:pPr marL="514350" indent="-514350" algn="ctr" defTabSz="761864">
              <a:spcBef>
                <a:spcPct val="20000"/>
              </a:spcBef>
              <a:buAutoNum type="arabicPeriod"/>
              <a:defRPr/>
            </a:pPr>
            <a:r>
              <a:rPr lang="en-US" sz="2800" b="1" dirty="0" smtClean="0"/>
              <a:t>Deployment Architecture:  </a:t>
            </a:r>
            <a:r>
              <a:rPr lang="en-US" sz="2800" dirty="0" smtClean="0"/>
              <a:t>Runs </a:t>
            </a:r>
            <a:r>
              <a:rPr lang="en-US" sz="2800" dirty="0"/>
              <a:t>on a single processor. </a:t>
            </a:r>
            <a:endParaRPr lang="en-US" sz="2800" dirty="0" smtClean="0"/>
          </a:p>
          <a:p>
            <a:pPr marL="514350" indent="-514350" algn="ctr" defTabSz="761864">
              <a:spcBef>
                <a:spcPct val="20000"/>
              </a:spcBef>
              <a:buAutoNum type="arabicPeriod"/>
              <a:defRPr/>
            </a:pPr>
            <a:r>
              <a:rPr lang="en-US" sz="2800" b="1" dirty="0" smtClean="0"/>
              <a:t>Persistent </a:t>
            </a:r>
            <a:r>
              <a:rPr lang="en-US" sz="2800" b="1" dirty="0"/>
              <a:t>Data </a:t>
            </a:r>
            <a:r>
              <a:rPr lang="en-US" sz="2800" b="1" dirty="0" smtClean="0"/>
              <a:t>Storage: </a:t>
            </a:r>
            <a:r>
              <a:rPr lang="en-US" sz="2800" dirty="0" smtClean="0"/>
              <a:t>does </a:t>
            </a:r>
            <a:r>
              <a:rPr lang="en-US" sz="2800" dirty="0"/>
              <a:t>not require persistent data storage. </a:t>
            </a:r>
            <a:endParaRPr lang="en-US" sz="2800" dirty="0" smtClean="0"/>
          </a:p>
          <a:p>
            <a:pPr marL="514350" indent="-514350" algn="ctr" defTabSz="761864">
              <a:spcBef>
                <a:spcPct val="20000"/>
              </a:spcBef>
              <a:buAutoNum type="arabicPeriod"/>
              <a:defRPr/>
            </a:pPr>
            <a:r>
              <a:rPr lang="en-US" sz="2800" b="1" dirty="0" smtClean="0"/>
              <a:t>Global </a:t>
            </a:r>
            <a:r>
              <a:rPr lang="en-US" sz="2800" b="1" dirty="0"/>
              <a:t>Control Flow</a:t>
            </a:r>
            <a:r>
              <a:rPr lang="en-US" sz="2800" dirty="0"/>
              <a:t> </a:t>
            </a:r>
            <a:r>
              <a:rPr lang="en-US" sz="2800" dirty="0" smtClean="0"/>
              <a:t> operates </a:t>
            </a:r>
            <a:r>
              <a:rPr lang="en-US" sz="2800" dirty="0"/>
              <a:t>in a procedural fashion. The user follows a simple path to navigate through the application. </a:t>
            </a:r>
            <a:endParaRPr lang="en-US" sz="2700" dirty="0"/>
          </a:p>
        </p:txBody>
      </p:sp>
      <p:sp>
        <p:nvSpPr>
          <p:cNvPr id="200" name="Text Placeholder 68"/>
          <p:cNvSpPr txBox="1">
            <a:spLocks/>
          </p:cNvSpPr>
          <p:nvPr/>
        </p:nvSpPr>
        <p:spPr>
          <a:xfrm>
            <a:off x="27465349" y="23002496"/>
            <a:ext cx="8306917" cy="2711425"/>
          </a:xfrm>
          <a:prstGeom prst="rect">
            <a:avLst/>
          </a:prstGeom>
        </p:spPr>
        <p:txBody>
          <a:bodyPr wrap="square" lIns="190457" tIns="190457" rIns="190457" bIns="190457">
            <a:spAutoFit/>
          </a:bodyPr>
          <a:lstStyle/>
          <a:p>
            <a:pPr>
              <a:spcBef>
                <a:spcPct val="20000"/>
              </a:spcBef>
              <a:buFont typeface="Arial" pitchFamily="34" charset="0"/>
              <a:buChar char="•"/>
              <a:defRPr/>
            </a:pPr>
            <a:r>
              <a:rPr lang="en-US" sz="2700" dirty="0" smtClean="0"/>
              <a:t> The Botanical Gr</a:t>
            </a:r>
            <a:endParaRPr lang="en-US" sz="1000" dirty="0" smtClean="0"/>
          </a:p>
          <a:p>
            <a:pPr>
              <a:spcBef>
                <a:spcPct val="20000"/>
              </a:spcBef>
              <a:buFont typeface="Arial" pitchFamily="34" charset="0"/>
              <a:buChar char="•"/>
              <a:defRPr/>
            </a:pPr>
            <a:r>
              <a:rPr lang="en-US" sz="2700" dirty="0" smtClean="0"/>
              <a:t>Ms. Payton for the idea of User Submitted Photo Gallery</a:t>
            </a:r>
          </a:p>
          <a:p>
            <a:pPr>
              <a:spcBef>
                <a:spcPct val="20000"/>
              </a:spcBef>
              <a:defRPr/>
            </a:pPr>
            <a:endParaRPr lang="en-US" sz="2700" dirty="0" smtClean="0"/>
          </a:p>
          <a:p>
            <a:pPr>
              <a:spcBef>
                <a:spcPct val="20000"/>
              </a:spcBef>
              <a:buFont typeface="Arial" pitchFamily="34" charset="0"/>
              <a:buChar char="•"/>
              <a:defRPr/>
            </a:pPr>
            <a:endParaRPr lang="en-US" sz="2700" dirty="0"/>
          </a:p>
        </p:txBody>
      </p:sp>
      <p:sp>
        <p:nvSpPr>
          <p:cNvPr id="201" name="Content Placeholder 2"/>
          <p:cNvSpPr txBox="1">
            <a:spLocks/>
          </p:cNvSpPr>
          <p:nvPr/>
        </p:nvSpPr>
        <p:spPr>
          <a:xfrm>
            <a:off x="27437292" y="19835245"/>
            <a:ext cx="8241319" cy="1809018"/>
          </a:xfrm>
          <a:prstGeom prst="rect">
            <a:avLst/>
          </a:prstGeom>
        </p:spPr>
        <p:txBody>
          <a:bodyPr vert="horz" lIns="76186" tIns="38093" rIns="76186" bIns="38093" rtlCol="0">
            <a:noAutofit/>
          </a:bodyPr>
          <a:lstStyle/>
          <a:p>
            <a:pPr marL="285699" indent="-285699" algn="ctr" defTabSz="761864">
              <a:spcBef>
                <a:spcPct val="20000"/>
              </a:spcBef>
              <a:defRPr/>
            </a:pPr>
            <a:r>
              <a:rPr lang="en-US" sz="2700" b="1" dirty="0" smtClean="0"/>
              <a:t>Not Applicable</a:t>
            </a:r>
            <a:endParaRPr lang="en-US" sz="2700" dirty="0"/>
          </a:p>
        </p:txBody>
      </p:sp>
      <p:sp>
        <p:nvSpPr>
          <p:cNvPr id="203" name="Content Placeholder 2"/>
          <p:cNvSpPr txBox="1">
            <a:spLocks/>
          </p:cNvSpPr>
          <p:nvPr/>
        </p:nvSpPr>
        <p:spPr>
          <a:xfrm>
            <a:off x="27423377" y="11134044"/>
            <a:ext cx="8306917" cy="3280470"/>
          </a:xfrm>
          <a:prstGeom prst="rect">
            <a:avLst/>
          </a:prstGeom>
        </p:spPr>
        <p:txBody>
          <a:bodyPr vert="horz" lIns="76186" tIns="38093" rIns="76186" bIns="38093" rtlCol="0">
            <a:noAutofit/>
          </a:bodyPr>
          <a:lstStyle/>
          <a:p>
            <a:pPr marL="285699" indent="-285699" defTabSz="761864">
              <a:spcBef>
                <a:spcPct val="20000"/>
              </a:spcBef>
              <a:buFont typeface="Arial" pitchFamily="34" charset="0"/>
              <a:buChar char="•"/>
              <a:defRPr/>
            </a:pPr>
            <a:endParaRPr lang="en-US" sz="2700" dirty="0"/>
          </a:p>
        </p:txBody>
      </p:sp>
      <p:sp>
        <p:nvSpPr>
          <p:cNvPr id="204" name="Rectangle 203"/>
          <p:cNvSpPr/>
          <p:nvPr/>
        </p:nvSpPr>
        <p:spPr>
          <a:xfrm>
            <a:off x="29320856" y="13790887"/>
            <a:ext cx="4595910" cy="492428"/>
          </a:xfrm>
          <a:prstGeom prst="rect">
            <a:avLst/>
          </a:prstGeom>
        </p:spPr>
        <p:txBody>
          <a:bodyPr wrap="none" lIns="76186" tIns="38093" rIns="76186" bIns="38093">
            <a:spAutoFit/>
          </a:bodyPr>
          <a:lstStyle/>
          <a:p>
            <a:pPr algn="ctr"/>
            <a:r>
              <a:rPr lang="en-US" sz="2700" b="1" dirty="0" smtClean="0">
                <a:latin typeface="+mj-lt"/>
              </a:rPr>
              <a:t>Future Additions to the Project</a:t>
            </a:r>
            <a:endParaRPr lang="en-US" sz="2700" b="1" dirty="0">
              <a:latin typeface="+mj-lt"/>
            </a:endParaRPr>
          </a:p>
        </p:txBody>
      </p:sp>
      <p:graphicFrame>
        <p:nvGraphicFramePr>
          <p:cNvPr id="205" name="Content Placeholder 5"/>
          <p:cNvGraphicFramePr>
            <a:graphicFrameLocks/>
          </p:cNvGraphicFramePr>
          <p:nvPr>
            <p:extLst>
              <p:ext uri="{D42A27DB-BD31-4B8C-83A1-F6EECF244321}">
                <p14:modId xmlns:p14="http://schemas.microsoft.com/office/powerpoint/2010/main" val="1284847669"/>
              </p:ext>
            </p:extLst>
          </p:nvPr>
        </p:nvGraphicFramePr>
        <p:xfrm>
          <a:off x="27867997" y="14573056"/>
          <a:ext cx="7501622" cy="384874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11" name="Rectangle 110"/>
          <p:cNvSpPr/>
          <p:nvPr/>
        </p:nvSpPr>
        <p:spPr>
          <a:xfrm>
            <a:off x="10027577" y="11825669"/>
            <a:ext cx="7784454" cy="2819219"/>
          </a:xfrm>
          <a:prstGeom prst="rect">
            <a:avLst/>
          </a:prstGeom>
        </p:spPr>
        <p:txBody>
          <a:bodyPr wrap="square" lIns="76186" tIns="38093" rIns="76186" bIns="38093">
            <a:spAutoFit/>
          </a:bodyPr>
          <a:lstStyle/>
          <a:p>
            <a:pPr indent="-285699">
              <a:spcBef>
                <a:spcPct val="20000"/>
              </a:spcBef>
              <a:buFont typeface="Arial" pitchFamily="34" charset="0"/>
              <a:buChar char="•"/>
              <a:tabLst>
                <a:tab pos="285699" algn="l"/>
              </a:tabLst>
              <a:defRPr/>
            </a:pPr>
            <a:r>
              <a:rPr lang="en-US" sz="2700" dirty="0"/>
              <a:t>A participatory sensing application on the mobile 	phone provides features that help users to collect 	and submit data </a:t>
            </a:r>
          </a:p>
          <a:p>
            <a:pPr indent="-285699">
              <a:spcBef>
                <a:spcPct val="20000"/>
              </a:spcBef>
              <a:buFont typeface="Arial" pitchFamily="34" charset="0"/>
              <a:buChar char="•"/>
              <a:tabLst>
                <a:tab pos="333316" algn="l"/>
              </a:tabLst>
              <a:defRPr/>
            </a:pPr>
            <a:r>
              <a:rPr lang="en-US" sz="2700" dirty="0"/>
              <a:t>Data is delivered to a server that processes and </a:t>
            </a:r>
          </a:p>
          <a:p>
            <a:pPr indent="-285699">
              <a:spcBef>
                <a:spcPct val="20000"/>
              </a:spcBef>
              <a:tabLst>
                <a:tab pos="333316" algn="l"/>
              </a:tabLst>
              <a:defRPr/>
            </a:pPr>
            <a:r>
              <a:rPr lang="en-US" sz="2700" dirty="0"/>
              <a:t>	stores results</a:t>
            </a:r>
          </a:p>
          <a:p>
            <a:pPr indent="-285699">
              <a:spcBef>
                <a:spcPct val="20000"/>
              </a:spcBef>
              <a:buFont typeface="Arial" pitchFamily="34" charset="0"/>
              <a:buChar char="•"/>
              <a:tabLst>
                <a:tab pos="333316" algn="l"/>
              </a:tabLst>
              <a:defRPr/>
            </a:pPr>
            <a:r>
              <a:rPr lang="en-US" sz="2700" dirty="0"/>
              <a:t>The campaign organizer analyzes the collected data</a:t>
            </a:r>
          </a:p>
        </p:txBody>
      </p:sp>
      <p:sp>
        <p:nvSpPr>
          <p:cNvPr id="17" name="TextBox 16"/>
          <p:cNvSpPr txBox="1"/>
          <p:nvPr/>
        </p:nvSpPr>
        <p:spPr>
          <a:xfrm>
            <a:off x="-2501471" y="2742298"/>
            <a:ext cx="215431" cy="1200323"/>
          </a:xfrm>
          <a:prstGeom prst="rect">
            <a:avLst/>
          </a:prstGeom>
          <a:noFill/>
        </p:spPr>
        <p:txBody>
          <a:bodyPr wrap="none" lIns="106674" tIns="53337" rIns="106674" bIns="53337" rtlCol="0">
            <a:spAutoFit/>
          </a:bodyPr>
          <a:lstStyle/>
          <a:p>
            <a:endParaRPr lang="en-US"/>
          </a:p>
        </p:txBody>
      </p:sp>
      <p:pic>
        <p:nvPicPr>
          <p:cNvPr id="55" name="Picture Placeholder 54"/>
          <p:cNvPicPr>
            <a:picLocks noGrp="1" noChangeAspect="1"/>
          </p:cNvPicPr>
          <p:nvPr>
            <p:ph type="pic" sz="quarter" idx="15"/>
          </p:nvPr>
        </p:nvPicPr>
        <p:blipFill>
          <a:blip r:embed="rId16" cstate="print">
            <a:extLst>
              <a:ext uri="{28A0092B-C50C-407E-A947-70E740481C1C}">
                <a14:useLocalDpi xmlns:a14="http://schemas.microsoft.com/office/drawing/2010/main" val="0"/>
              </a:ext>
            </a:extLst>
          </a:blip>
          <a:srcRect t="23162" b="23162"/>
          <a:stretch>
            <a:fillRect/>
          </a:stretch>
        </p:blipFill>
        <p:spPr>
          <a:xfrm>
            <a:off x="761999" y="952500"/>
            <a:ext cx="3945343" cy="2244764"/>
          </a:xfrm>
        </p:spPr>
      </p:pic>
      <p:pic>
        <p:nvPicPr>
          <p:cNvPr id="19" name="Picture 18"/>
          <p:cNvPicPr>
            <a:picLocks noChangeAspect="1"/>
          </p:cNvPicPr>
          <p:nvPr/>
        </p:nvPicPr>
        <p:blipFill>
          <a:blip r:embed="rId17"/>
          <a:stretch>
            <a:fillRect/>
          </a:stretch>
        </p:blipFill>
        <p:spPr>
          <a:xfrm>
            <a:off x="10000521" y="5225453"/>
            <a:ext cx="8008799" cy="9435227"/>
          </a:xfrm>
          <a:prstGeom prst="rect">
            <a:avLst/>
          </a:prstGeom>
        </p:spPr>
      </p:pic>
      <p:sp>
        <p:nvSpPr>
          <p:cNvPr id="116" name="Text Placeholder 2"/>
          <p:cNvSpPr>
            <a:spLocks noGrp="1"/>
          </p:cNvSpPr>
          <p:nvPr>
            <p:ph type="body" sz="quarter" idx="10"/>
          </p:nvPr>
        </p:nvSpPr>
        <p:spPr>
          <a:xfrm>
            <a:off x="868677" y="18122677"/>
            <a:ext cx="8331641" cy="8232936"/>
          </a:xfrm>
        </p:spPr>
        <p:txBody>
          <a:bodyPr/>
          <a:lstStyle/>
          <a:p>
            <a:pPr algn="ctr"/>
            <a:r>
              <a:rPr lang="en-US" sz="3000" dirty="0" smtClean="0"/>
              <a:t>We first considered </a:t>
            </a:r>
            <a:r>
              <a:rPr lang="en-US" sz="3000" dirty="0"/>
              <a:t>using a form of wireless connectivity to allow </a:t>
            </a:r>
            <a:r>
              <a:rPr lang="en-US" sz="3000" dirty="0" smtClean="0"/>
              <a:t>the user </a:t>
            </a:r>
            <a:r>
              <a:rPr lang="en-US" sz="3000" dirty="0"/>
              <a:t>to be tracked throughout the garden</a:t>
            </a:r>
            <a:r>
              <a:rPr lang="en-US" sz="3000" dirty="0" smtClean="0"/>
              <a:t>,</a:t>
            </a:r>
            <a:r>
              <a:rPr lang="en-US" sz="3000" dirty="0"/>
              <a:t> </a:t>
            </a:r>
            <a:r>
              <a:rPr lang="en-US" sz="3000" dirty="0" smtClean="0"/>
              <a:t>However, due </a:t>
            </a:r>
            <a:r>
              <a:rPr lang="en-US" sz="3000" dirty="0"/>
              <a:t>to the overhanging trees, connection would be poor. Our proceeding thought was a more local connection or posts that used a reliable close-range connectivity since the panoramas would be in the </a:t>
            </a:r>
            <a:r>
              <a:rPr lang="en-US" sz="3000" dirty="0" smtClean="0"/>
              <a:t>same locations</a:t>
            </a:r>
            <a:r>
              <a:rPr lang="en-US" sz="3000" dirty="0"/>
              <a:t>. A</a:t>
            </a:r>
            <a:r>
              <a:rPr lang="en-US" sz="3000" dirty="0" smtClean="0"/>
              <a:t>fter </a:t>
            </a:r>
            <a:r>
              <a:rPr lang="en-US" sz="3000" dirty="0"/>
              <a:t>discussing it with the botanical garden staff, </a:t>
            </a:r>
            <a:r>
              <a:rPr lang="en-US" sz="3000" dirty="0" smtClean="0"/>
              <a:t>We found that only six </a:t>
            </a:r>
            <a:r>
              <a:rPr lang="en-US" sz="3000" dirty="0"/>
              <a:t>panoramas </a:t>
            </a:r>
            <a:r>
              <a:rPr lang="en-US" sz="3000" dirty="0" smtClean="0"/>
              <a:t>were needed</a:t>
            </a:r>
            <a:r>
              <a:rPr lang="en-US" sz="3000" dirty="0"/>
              <a:t>. </a:t>
            </a:r>
            <a:r>
              <a:rPr lang="en-US" sz="3000" dirty="0" smtClean="0"/>
              <a:t>We </a:t>
            </a:r>
            <a:r>
              <a:rPr lang="en-US" sz="3000" dirty="0"/>
              <a:t>found that all the connectivity issues were unneeded. Navigating through six pictures wouldn’t be a </a:t>
            </a:r>
            <a:r>
              <a:rPr lang="en-US" sz="3000" dirty="0" smtClean="0"/>
              <a:t>hassle for the user. </a:t>
            </a:r>
            <a:r>
              <a:rPr lang="en-US" sz="3000" b="1" dirty="0"/>
              <a:t>Altogether, we found that the smartest way of doing it would be to eliminate the dependency on a reliable outside connection and keep it all safely packed within the app</a:t>
            </a:r>
            <a:r>
              <a:rPr lang="en-US" sz="3000" b="1" dirty="0" smtClean="0"/>
              <a:t>.</a:t>
            </a:r>
            <a:endParaRPr lang="en-US" sz="3000" b="1" dirty="0">
              <a:latin typeface="+mn-lt"/>
            </a:endParaRPr>
          </a:p>
        </p:txBody>
      </p:sp>
      <p:sp>
        <p:nvSpPr>
          <p:cNvPr id="117" name="Text Placeholder 8"/>
          <p:cNvSpPr>
            <a:spLocks noGrp="1"/>
          </p:cNvSpPr>
          <p:nvPr>
            <p:ph type="body" sz="quarter" idx="22"/>
          </p:nvPr>
        </p:nvSpPr>
        <p:spPr>
          <a:xfrm>
            <a:off x="9604949" y="17396671"/>
            <a:ext cx="8374062" cy="615521"/>
          </a:xfrm>
        </p:spPr>
        <p:txBody>
          <a:bodyPr/>
          <a:lstStyle/>
          <a:p>
            <a:r>
              <a:rPr lang="en-US" dirty="0" smtClean="0">
                <a:latin typeface="+mj-lt"/>
              </a:rPr>
              <a:t>System Design</a:t>
            </a:r>
            <a:endParaRPr lang="en-US" dirty="0">
              <a:latin typeface="+mj-lt"/>
            </a:endParaRPr>
          </a:p>
        </p:txBody>
      </p:sp>
      <p:pic>
        <p:nvPicPr>
          <p:cNvPr id="61" name="Picture 60"/>
          <p:cNvPicPr>
            <a:picLocks noChangeAspect="1"/>
          </p:cNvPicPr>
          <p:nvPr/>
        </p:nvPicPr>
        <p:blipFill>
          <a:blip r:embed="rId18"/>
          <a:stretch>
            <a:fillRect/>
          </a:stretch>
        </p:blipFill>
        <p:spPr>
          <a:xfrm>
            <a:off x="22976827" y="6955620"/>
            <a:ext cx="3850662" cy="6845622"/>
          </a:xfrm>
          <a:prstGeom prst="rect">
            <a:avLst/>
          </a:prstGeom>
        </p:spPr>
      </p:pic>
      <p:pic>
        <p:nvPicPr>
          <p:cNvPr id="62" name="Picture 61"/>
          <p:cNvPicPr>
            <a:picLocks noChangeAspect="1"/>
          </p:cNvPicPr>
          <p:nvPr/>
        </p:nvPicPr>
        <p:blipFill>
          <a:blip r:embed="rId19"/>
          <a:stretch>
            <a:fillRect/>
          </a:stretch>
        </p:blipFill>
        <p:spPr>
          <a:xfrm>
            <a:off x="20621613" y="13790887"/>
            <a:ext cx="4306242" cy="7655542"/>
          </a:xfrm>
          <a:prstGeom prst="rect">
            <a:avLst/>
          </a:prstGeom>
        </p:spPr>
      </p:pic>
      <p:pic>
        <p:nvPicPr>
          <p:cNvPr id="63" name="Picture 62"/>
          <p:cNvPicPr>
            <a:picLocks noChangeAspect="1"/>
          </p:cNvPicPr>
          <p:nvPr/>
        </p:nvPicPr>
        <p:blipFill>
          <a:blip r:embed="rId20"/>
          <a:stretch>
            <a:fillRect/>
          </a:stretch>
        </p:blipFill>
        <p:spPr>
          <a:xfrm>
            <a:off x="9778693" y="18699618"/>
            <a:ext cx="8107903" cy="6194389"/>
          </a:xfrm>
          <a:prstGeom prst="rect">
            <a:avLst/>
          </a:prstGeom>
        </p:spPr>
      </p:pic>
      <p:sp>
        <p:nvSpPr>
          <p:cNvPr id="32" name="TextBox 31"/>
          <p:cNvSpPr txBox="1"/>
          <p:nvPr/>
        </p:nvSpPr>
        <p:spPr>
          <a:xfrm>
            <a:off x="32150304" y="7168896"/>
            <a:ext cx="184731" cy="1184940"/>
          </a:xfrm>
          <a:prstGeom prst="rect">
            <a:avLst/>
          </a:prstGeom>
          <a:noFill/>
        </p:spPr>
        <p:txBody>
          <a:bodyPr wrap="none" rtlCol="0">
            <a:spAutoFit/>
          </a:bodyPr>
          <a:lstStyle/>
          <a:p>
            <a:endParaRPr lang="en-US" dirty="0"/>
          </a:p>
        </p:txBody>
      </p:sp>
      <p:sp>
        <p:nvSpPr>
          <p:cNvPr id="59" name="TextBox 58"/>
          <p:cNvSpPr txBox="1"/>
          <p:nvPr/>
        </p:nvSpPr>
        <p:spPr>
          <a:xfrm>
            <a:off x="28500674" y="6800221"/>
            <a:ext cx="6217920" cy="3539430"/>
          </a:xfrm>
          <a:prstGeom prst="rect">
            <a:avLst/>
          </a:prstGeom>
          <a:noFill/>
        </p:spPr>
        <p:txBody>
          <a:bodyPr wrap="square" rtlCol="0">
            <a:spAutoFit/>
          </a:bodyPr>
          <a:lstStyle/>
          <a:p>
            <a:r>
              <a:rPr lang="en-US" sz="2800" dirty="0" smtClean="0"/>
              <a:t>In conclusion, the state of our project at this point is refinement, as well as a few additions.  We have through our tribulations and trials succeeded to get the panoramic views functional and dynamic.  Our refinements will mainly focus on fine tuning the user experience to be comfortable.  </a:t>
            </a:r>
            <a:endParaRPr lang="en-US" sz="2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Highlight">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PosterPresentations.com-36x48-Template-V2b</Template>
  <TotalTime>449</TotalTime>
  <Words>438</Words>
  <Application>Microsoft Macintosh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vt:i4>
      </vt:variant>
    </vt:vector>
  </HeadingPairs>
  <TitlesOfParts>
    <vt:vector size="8" baseType="lpstr">
      <vt:lpstr>Arial</vt:lpstr>
      <vt:lpstr>Calibri</vt:lpstr>
      <vt:lpstr>Trebuchet MS</vt:lpstr>
      <vt:lpstr>PosterPresentations.com-36x48-Template-V2b</vt:lpstr>
      <vt:lpstr>1_Classic 3 Columns</vt:lpstr>
      <vt:lpstr>Classic - Wide Center</vt:lpstr>
      <vt:lpstr>Right Highlight</vt:lpstr>
      <vt:lpstr>Creation of a Botanical Garden Application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PosterPresentations.com - 510.649.3001</dc:creator>
  <dc:description>This template is the property of PosterPresentations.com. Call us if you need help with this poster template._x000d_
1-866-649-3004           _x000d_
 (c)PosterPresentations.com</dc:description>
  <cp:lastModifiedBy>Microsoft Office User</cp:lastModifiedBy>
  <cp:revision>41</cp:revision>
  <dcterms:created xsi:type="dcterms:W3CDTF">2011-04-21T17:08:10Z</dcterms:created>
  <dcterms:modified xsi:type="dcterms:W3CDTF">2016-04-20T05:19:28Z</dcterms:modified>
</cp:coreProperties>
</file>